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60" r:id="rId3"/>
    <p:sldId id="264" r:id="rId4"/>
    <p:sldId id="276" r:id="rId5"/>
    <p:sldId id="270" r:id="rId6"/>
    <p:sldId id="277" r:id="rId7"/>
    <p:sldId id="271" r:id="rId8"/>
    <p:sldId id="278" r:id="rId9"/>
    <p:sldId id="272" r:id="rId10"/>
    <p:sldId id="279" r:id="rId11"/>
    <p:sldId id="273" r:id="rId12"/>
    <p:sldId id="280" r:id="rId13"/>
    <p:sldId id="274" r:id="rId14"/>
    <p:sldId id="281" r:id="rId15"/>
    <p:sldId id="283" r:id="rId16"/>
    <p:sldId id="291" r:id="rId17"/>
    <p:sldId id="284" r:id="rId18"/>
    <p:sldId id="285" r:id="rId19"/>
    <p:sldId id="292" r:id="rId20"/>
    <p:sldId id="286" r:id="rId21"/>
    <p:sldId id="293" r:id="rId22"/>
    <p:sldId id="287" r:id="rId23"/>
    <p:sldId id="288" r:id="rId24"/>
    <p:sldId id="289" r:id="rId25"/>
    <p:sldId id="290" r:id="rId26"/>
    <p:sldId id="275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fid Zainul" initials="HZ" lastIdx="1" clrIdx="0">
    <p:extLst>
      <p:ext uri="{19B8F6BF-5375-455C-9EA6-DF929625EA0E}">
        <p15:presenceInfo xmlns:p15="http://schemas.microsoft.com/office/powerpoint/2012/main" userId="96bbe5b258dc3b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19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25BE14-3C24-4E8F-BD93-A7C8C72D609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E4FD42F-AA50-4255-AB51-72C7CA93983A}">
      <dgm:prSet phldrT="[Text]"/>
      <dgm:spPr/>
      <dgm:t>
        <a:bodyPr/>
        <a:lstStyle/>
        <a:p>
          <a:r>
            <a:rPr lang="en-US" dirty="0" err="1" smtClean="0"/>
            <a:t>Studi</a:t>
          </a:r>
          <a:r>
            <a:rPr lang="en-US" dirty="0" smtClean="0"/>
            <a:t> </a:t>
          </a:r>
          <a:r>
            <a:rPr lang="en-US" dirty="0" err="1" smtClean="0"/>
            <a:t>Literatur</a:t>
          </a:r>
          <a:endParaRPr lang="en-US" dirty="0"/>
        </a:p>
      </dgm:t>
    </dgm:pt>
    <dgm:pt modelId="{89F02330-E2CE-48A4-BD6B-C39D2C1DE097}" type="parTrans" cxnId="{7C85F237-5855-4841-81C5-1707BE7BD8C6}">
      <dgm:prSet/>
      <dgm:spPr/>
      <dgm:t>
        <a:bodyPr/>
        <a:lstStyle/>
        <a:p>
          <a:endParaRPr lang="en-US"/>
        </a:p>
      </dgm:t>
    </dgm:pt>
    <dgm:pt modelId="{FAC04978-689B-4031-9D6E-05810777A2AA}" type="sibTrans" cxnId="{7C85F237-5855-4841-81C5-1707BE7BD8C6}">
      <dgm:prSet/>
      <dgm:spPr/>
      <dgm:t>
        <a:bodyPr/>
        <a:lstStyle/>
        <a:p>
          <a:endParaRPr lang="en-US"/>
        </a:p>
      </dgm:t>
    </dgm:pt>
    <dgm:pt modelId="{96F805D0-ACE7-4028-9D9B-3306A7DC9739}">
      <dgm:prSet phldrT="[Text]"/>
      <dgm:spPr/>
      <dgm:t>
        <a:bodyPr/>
        <a:lstStyle/>
        <a:p>
          <a:r>
            <a:rPr lang="en-US" dirty="0" err="1" smtClean="0"/>
            <a:t>Analisis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Perencanaan</a:t>
          </a:r>
          <a:endParaRPr lang="en-US" dirty="0"/>
        </a:p>
      </dgm:t>
    </dgm:pt>
    <dgm:pt modelId="{D631675A-5C67-4895-99D7-EC42490EE6C8}" type="parTrans" cxnId="{F25632BE-40B5-4770-AD9C-9B8E68F1D5D8}">
      <dgm:prSet/>
      <dgm:spPr/>
      <dgm:t>
        <a:bodyPr/>
        <a:lstStyle/>
        <a:p>
          <a:endParaRPr lang="en-US"/>
        </a:p>
      </dgm:t>
    </dgm:pt>
    <dgm:pt modelId="{C03AADF4-9924-46E0-B582-E7F99B6CD1A9}" type="sibTrans" cxnId="{F25632BE-40B5-4770-AD9C-9B8E68F1D5D8}">
      <dgm:prSet/>
      <dgm:spPr/>
      <dgm:t>
        <a:bodyPr/>
        <a:lstStyle/>
        <a:p>
          <a:endParaRPr lang="en-US"/>
        </a:p>
      </dgm:t>
    </dgm:pt>
    <dgm:pt modelId="{5162DE1D-280A-45C7-B400-18B229E4803A}">
      <dgm:prSet phldrT="[Text]"/>
      <dgm:spPr/>
      <dgm:t>
        <a:bodyPr/>
        <a:lstStyle/>
        <a:p>
          <a:r>
            <a:rPr lang="en-US" dirty="0" err="1" smtClean="0"/>
            <a:t>Implementasi</a:t>
          </a:r>
          <a:endParaRPr lang="en-US" dirty="0"/>
        </a:p>
      </dgm:t>
    </dgm:pt>
    <dgm:pt modelId="{8C3BDDC4-107F-4969-BCE7-5619BA23DC8B}" type="parTrans" cxnId="{513C7048-C2B8-4433-BA0D-EDC935443BC5}">
      <dgm:prSet/>
      <dgm:spPr/>
      <dgm:t>
        <a:bodyPr/>
        <a:lstStyle/>
        <a:p>
          <a:endParaRPr lang="en-US"/>
        </a:p>
      </dgm:t>
    </dgm:pt>
    <dgm:pt modelId="{A06B24F1-CEBA-458C-84D3-EE6E89963AC8}" type="sibTrans" cxnId="{513C7048-C2B8-4433-BA0D-EDC935443BC5}">
      <dgm:prSet/>
      <dgm:spPr/>
      <dgm:t>
        <a:bodyPr/>
        <a:lstStyle/>
        <a:p>
          <a:endParaRPr lang="en-US"/>
        </a:p>
      </dgm:t>
    </dgm:pt>
    <dgm:pt modelId="{B69351DF-7163-4855-84BE-E480362A5BF7}">
      <dgm:prSet phldrT="[Text]"/>
      <dgm:spPr/>
      <dgm:t>
        <a:bodyPr/>
        <a:lstStyle/>
        <a:p>
          <a:r>
            <a:rPr lang="en-US" dirty="0" err="1" smtClean="0"/>
            <a:t>Pengujian</a:t>
          </a:r>
          <a:endParaRPr lang="en-US" dirty="0"/>
        </a:p>
      </dgm:t>
    </dgm:pt>
    <dgm:pt modelId="{3E9D82A2-354F-4698-A111-1DD0EA4B78B5}" type="parTrans" cxnId="{B77A7439-94C5-42A8-B237-FED2FE21F03D}">
      <dgm:prSet/>
      <dgm:spPr/>
      <dgm:t>
        <a:bodyPr/>
        <a:lstStyle/>
        <a:p>
          <a:endParaRPr lang="en-US"/>
        </a:p>
      </dgm:t>
    </dgm:pt>
    <dgm:pt modelId="{A460A6A2-3920-4827-B7B9-172DDD92C9B3}" type="sibTrans" cxnId="{B77A7439-94C5-42A8-B237-FED2FE21F03D}">
      <dgm:prSet/>
      <dgm:spPr/>
      <dgm:t>
        <a:bodyPr/>
        <a:lstStyle/>
        <a:p>
          <a:endParaRPr lang="en-US"/>
        </a:p>
      </dgm:t>
    </dgm:pt>
    <dgm:pt modelId="{46057E93-F2BF-42FE-9D9B-4746AF4F04D6}">
      <dgm:prSet phldrT="[Text]"/>
      <dgm:spPr/>
      <dgm:t>
        <a:bodyPr/>
        <a:lstStyle/>
        <a:p>
          <a:r>
            <a:rPr lang="en-US" dirty="0" err="1" smtClean="0"/>
            <a:t>Penarikan</a:t>
          </a:r>
          <a:r>
            <a:rPr lang="en-US" dirty="0" smtClean="0"/>
            <a:t> </a:t>
          </a:r>
          <a:r>
            <a:rPr lang="en-US" dirty="0" err="1" smtClean="0"/>
            <a:t>Kesimpulan</a:t>
          </a:r>
          <a:endParaRPr lang="en-US" dirty="0"/>
        </a:p>
      </dgm:t>
    </dgm:pt>
    <dgm:pt modelId="{C3CA6287-0D53-41B6-A453-73E7DC5D6DE3}" type="parTrans" cxnId="{263BD74C-82B4-41D9-9353-364764184D69}">
      <dgm:prSet/>
      <dgm:spPr/>
      <dgm:t>
        <a:bodyPr/>
        <a:lstStyle/>
        <a:p>
          <a:endParaRPr lang="en-US"/>
        </a:p>
      </dgm:t>
    </dgm:pt>
    <dgm:pt modelId="{6B64A32B-47C5-40B1-ABF6-1ECDF4DD73A4}" type="sibTrans" cxnId="{263BD74C-82B4-41D9-9353-364764184D69}">
      <dgm:prSet/>
      <dgm:spPr/>
      <dgm:t>
        <a:bodyPr/>
        <a:lstStyle/>
        <a:p>
          <a:endParaRPr lang="en-US"/>
        </a:p>
      </dgm:t>
    </dgm:pt>
    <dgm:pt modelId="{9FC0A85C-B525-42E5-B296-A2B60DF98D9D}">
      <dgm:prSet/>
      <dgm:spPr/>
      <dgm:t>
        <a:bodyPr/>
        <a:lstStyle/>
        <a:p>
          <a:r>
            <a:rPr lang="en-US" dirty="0" err="1" smtClean="0"/>
            <a:t>Metode</a:t>
          </a:r>
          <a:r>
            <a:rPr lang="en-US" dirty="0" smtClean="0"/>
            <a:t> </a:t>
          </a:r>
          <a:r>
            <a:rPr lang="en-US" dirty="0" err="1" smtClean="0"/>
            <a:t>dikaji</a:t>
          </a:r>
          <a:endParaRPr lang="en-US" dirty="0"/>
        </a:p>
      </dgm:t>
    </dgm:pt>
    <dgm:pt modelId="{F1EFA4AD-44AD-460A-9814-85576579E2DD}" type="parTrans" cxnId="{2976666E-FE63-4325-B32C-53B3F544487D}">
      <dgm:prSet/>
      <dgm:spPr/>
      <dgm:t>
        <a:bodyPr/>
        <a:lstStyle/>
        <a:p>
          <a:endParaRPr lang="en-US"/>
        </a:p>
      </dgm:t>
    </dgm:pt>
    <dgm:pt modelId="{E2151285-6176-4868-9EA4-55E38A9C1238}" type="sibTrans" cxnId="{2976666E-FE63-4325-B32C-53B3F544487D}">
      <dgm:prSet/>
      <dgm:spPr/>
      <dgm:t>
        <a:bodyPr/>
        <a:lstStyle/>
        <a:p>
          <a:endParaRPr lang="en-US"/>
        </a:p>
      </dgm:t>
    </dgm:pt>
    <dgm:pt modelId="{558C146D-F929-4CBA-8CF5-E6A041FA64C5}">
      <dgm:prSet/>
      <dgm:spPr/>
      <dgm:t>
        <a:bodyPr/>
        <a:lstStyle/>
        <a:p>
          <a:r>
            <a:rPr lang="en-US" dirty="0" err="1" smtClean="0"/>
            <a:t>Sumber</a:t>
          </a:r>
          <a:r>
            <a:rPr lang="en-US" dirty="0" smtClean="0"/>
            <a:t> </a:t>
          </a:r>
          <a:r>
            <a:rPr lang="en-US" dirty="0" err="1" smtClean="0"/>
            <a:t>dari</a:t>
          </a:r>
          <a:r>
            <a:rPr lang="en-US" dirty="0" smtClean="0"/>
            <a:t> </a:t>
          </a:r>
          <a:r>
            <a:rPr lang="en-US" dirty="0" err="1" smtClean="0"/>
            <a:t>artikel</a:t>
          </a:r>
          <a:r>
            <a:rPr lang="en-US" dirty="0" smtClean="0"/>
            <a:t> </a:t>
          </a:r>
          <a:r>
            <a:rPr lang="en-US" dirty="0" err="1" smtClean="0"/>
            <a:t>jurnal</a:t>
          </a:r>
          <a:r>
            <a:rPr lang="en-US" dirty="0" smtClean="0"/>
            <a:t> </a:t>
          </a:r>
          <a:r>
            <a:rPr lang="en-US" dirty="0" err="1" smtClean="0"/>
            <a:t>maupun</a:t>
          </a:r>
          <a:r>
            <a:rPr lang="en-US" dirty="0" smtClean="0"/>
            <a:t> </a:t>
          </a:r>
          <a:r>
            <a:rPr lang="en-US" dirty="0" err="1" smtClean="0"/>
            <a:t>makalah</a:t>
          </a:r>
          <a:r>
            <a:rPr lang="en-US" dirty="0" smtClean="0"/>
            <a:t>, </a:t>
          </a:r>
          <a:r>
            <a:rPr lang="en-US" dirty="0" err="1" smtClean="0"/>
            <a:t>buku</a:t>
          </a:r>
          <a:r>
            <a:rPr lang="en-US" dirty="0" smtClean="0"/>
            <a:t>, </a:t>
          </a:r>
          <a:r>
            <a:rPr lang="en-US" dirty="0" err="1" smtClean="0"/>
            <a:t>maupun</a:t>
          </a:r>
          <a:r>
            <a:rPr lang="en-US" dirty="0" smtClean="0"/>
            <a:t> internet yang </a:t>
          </a:r>
          <a:r>
            <a:rPr lang="en-US" dirty="0" err="1" smtClean="0"/>
            <a:t>terkait</a:t>
          </a:r>
          <a:endParaRPr lang="en-US" dirty="0"/>
        </a:p>
      </dgm:t>
    </dgm:pt>
    <dgm:pt modelId="{14118506-C19F-4E26-ABA4-B5A6260C53F5}" type="parTrans" cxnId="{0655C530-E853-4050-B433-FCBBFD083661}">
      <dgm:prSet/>
      <dgm:spPr/>
      <dgm:t>
        <a:bodyPr/>
        <a:lstStyle/>
        <a:p>
          <a:endParaRPr lang="en-US"/>
        </a:p>
      </dgm:t>
    </dgm:pt>
    <dgm:pt modelId="{90421258-B2F9-4E13-9778-E49784368CB0}" type="sibTrans" cxnId="{0655C530-E853-4050-B433-FCBBFD083661}">
      <dgm:prSet/>
      <dgm:spPr/>
      <dgm:t>
        <a:bodyPr/>
        <a:lstStyle/>
        <a:p>
          <a:endParaRPr lang="en-US"/>
        </a:p>
      </dgm:t>
    </dgm:pt>
    <dgm:pt modelId="{DB92F842-3644-48EC-AE91-263FD8927152}">
      <dgm:prSet/>
      <dgm:spPr/>
      <dgm:t>
        <a:bodyPr/>
        <a:lstStyle/>
        <a:p>
          <a:r>
            <a:rPr lang="en-US" dirty="0" err="1" smtClean="0"/>
            <a:t>Menganalisis</a:t>
          </a:r>
          <a:r>
            <a:rPr lang="en-US" dirty="0" smtClean="0"/>
            <a:t> output , input, </a:t>
          </a:r>
          <a:r>
            <a:rPr lang="en-US" dirty="0" err="1" smtClean="0"/>
            <a:t>alat</a:t>
          </a:r>
          <a:r>
            <a:rPr lang="en-US" dirty="0" smtClean="0"/>
            <a:t> </a:t>
          </a:r>
          <a:r>
            <a:rPr lang="en-US" dirty="0" err="1" smtClean="0"/>
            <a:t>uji</a:t>
          </a:r>
          <a:r>
            <a:rPr lang="en-US" dirty="0" smtClean="0"/>
            <a:t>, </a:t>
          </a:r>
          <a:r>
            <a:rPr lang="en-US" dirty="0" err="1" smtClean="0"/>
            <a:t>hasil</a:t>
          </a:r>
          <a:r>
            <a:rPr lang="en-US" dirty="0" smtClean="0"/>
            <a:t> yang </a:t>
          </a:r>
          <a:r>
            <a:rPr lang="en-US" dirty="0" err="1" smtClean="0"/>
            <a:t>mungkin</a:t>
          </a:r>
          <a:endParaRPr lang="en-US" dirty="0"/>
        </a:p>
      </dgm:t>
    </dgm:pt>
    <dgm:pt modelId="{46380E6D-09AF-449C-A109-75786E46F07B}" type="parTrans" cxnId="{FE6D4904-543B-4252-8DE1-EAEDAAFC684E}">
      <dgm:prSet/>
      <dgm:spPr/>
      <dgm:t>
        <a:bodyPr/>
        <a:lstStyle/>
        <a:p>
          <a:endParaRPr lang="en-US"/>
        </a:p>
      </dgm:t>
    </dgm:pt>
    <dgm:pt modelId="{E576AF62-BD2D-4DA1-B56D-1151CE421B68}" type="sibTrans" cxnId="{FE6D4904-543B-4252-8DE1-EAEDAAFC684E}">
      <dgm:prSet/>
      <dgm:spPr/>
      <dgm:t>
        <a:bodyPr/>
        <a:lstStyle/>
        <a:p>
          <a:endParaRPr lang="en-US"/>
        </a:p>
      </dgm:t>
    </dgm:pt>
    <dgm:pt modelId="{3381C085-E1DB-4E78-940B-9C47A2857994}">
      <dgm:prSet/>
      <dgm:spPr/>
      <dgm:t>
        <a:bodyPr/>
        <a:lstStyle/>
        <a:p>
          <a:r>
            <a:rPr lang="en-US" dirty="0" err="1" smtClean="0"/>
            <a:t>Merencanakan</a:t>
          </a:r>
          <a:r>
            <a:rPr lang="en-US" dirty="0" smtClean="0"/>
            <a:t> </a:t>
          </a:r>
          <a:r>
            <a:rPr lang="en-US" dirty="0" err="1" smtClean="0"/>
            <a:t>waktu</a:t>
          </a:r>
          <a:r>
            <a:rPr lang="en-US" dirty="0" smtClean="0"/>
            <a:t> </a:t>
          </a:r>
          <a:r>
            <a:rPr lang="en-US" dirty="0" err="1" smtClean="0"/>
            <a:t>penelitian</a:t>
          </a:r>
          <a:r>
            <a:rPr lang="en-US" dirty="0" smtClean="0"/>
            <a:t>, Bahasa </a:t>
          </a:r>
          <a:r>
            <a:rPr lang="en-US" dirty="0" err="1" smtClean="0"/>
            <a:t>pemrograman</a:t>
          </a:r>
          <a:r>
            <a:rPr lang="en-US" dirty="0" smtClean="0"/>
            <a:t>, </a:t>
          </a:r>
          <a:r>
            <a:rPr lang="en-US" dirty="0" err="1" smtClean="0"/>
            <a:t>implementasi</a:t>
          </a:r>
          <a:r>
            <a:rPr lang="en-US" dirty="0" smtClean="0"/>
            <a:t> program</a:t>
          </a:r>
          <a:endParaRPr lang="en-US" dirty="0"/>
        </a:p>
      </dgm:t>
    </dgm:pt>
    <dgm:pt modelId="{63A1E079-A238-4757-B8CA-28A1E11365B2}" type="parTrans" cxnId="{59D60F8C-F05D-44A9-91B5-3854CE7ACBB5}">
      <dgm:prSet/>
      <dgm:spPr/>
      <dgm:t>
        <a:bodyPr/>
        <a:lstStyle/>
        <a:p>
          <a:endParaRPr lang="en-US"/>
        </a:p>
      </dgm:t>
    </dgm:pt>
    <dgm:pt modelId="{3932959A-4471-494A-97DB-7E481777B6F6}" type="sibTrans" cxnId="{59D60F8C-F05D-44A9-91B5-3854CE7ACBB5}">
      <dgm:prSet/>
      <dgm:spPr/>
      <dgm:t>
        <a:bodyPr/>
        <a:lstStyle/>
        <a:p>
          <a:endParaRPr lang="en-US"/>
        </a:p>
      </dgm:t>
    </dgm:pt>
    <dgm:pt modelId="{55980EDB-0151-474C-A80D-5A8973EAC9DC}">
      <dgm:prSet/>
      <dgm:spPr/>
      <dgm:t>
        <a:bodyPr/>
        <a:lstStyle/>
        <a:p>
          <a:r>
            <a:rPr lang="en-US" dirty="0" err="1" smtClean="0"/>
            <a:t>Metode</a:t>
          </a:r>
          <a:r>
            <a:rPr lang="en-US" dirty="0" smtClean="0"/>
            <a:t> </a:t>
          </a:r>
          <a:r>
            <a:rPr lang="en-US" dirty="0" err="1" smtClean="0"/>
            <a:t>diterapkan</a:t>
          </a:r>
          <a:r>
            <a:rPr lang="en-US" dirty="0" smtClean="0"/>
            <a:t> </a:t>
          </a:r>
          <a:r>
            <a:rPr lang="en-US" dirty="0" err="1" smtClean="0"/>
            <a:t>menjadi</a:t>
          </a:r>
          <a:r>
            <a:rPr lang="en-US" dirty="0" smtClean="0"/>
            <a:t> program</a:t>
          </a:r>
          <a:endParaRPr lang="en-US" dirty="0"/>
        </a:p>
      </dgm:t>
    </dgm:pt>
    <dgm:pt modelId="{6FD0008E-2240-44CD-9C34-B7FD7B94E978}" type="parTrans" cxnId="{2ECCB404-1D7F-4F97-A7F6-01BE341B9F7F}">
      <dgm:prSet/>
      <dgm:spPr/>
      <dgm:t>
        <a:bodyPr/>
        <a:lstStyle/>
        <a:p>
          <a:endParaRPr lang="en-US"/>
        </a:p>
      </dgm:t>
    </dgm:pt>
    <dgm:pt modelId="{FA75EF1C-488E-4FB8-80A9-56762B23FFAF}" type="sibTrans" cxnId="{2ECCB404-1D7F-4F97-A7F6-01BE341B9F7F}">
      <dgm:prSet/>
      <dgm:spPr/>
      <dgm:t>
        <a:bodyPr/>
        <a:lstStyle/>
        <a:p>
          <a:endParaRPr lang="en-US"/>
        </a:p>
      </dgm:t>
    </dgm:pt>
    <dgm:pt modelId="{D4C55406-DFF9-498A-996F-45E6A9EBA7A2}">
      <dgm:prSet/>
      <dgm:spPr/>
      <dgm:t>
        <a:bodyPr/>
        <a:lstStyle/>
        <a:p>
          <a:r>
            <a:rPr lang="en-US" dirty="0" err="1" smtClean="0"/>
            <a:t>Berdasarkan</a:t>
          </a:r>
          <a:r>
            <a:rPr lang="en-US" dirty="0" smtClean="0"/>
            <a:t> </a:t>
          </a:r>
          <a:r>
            <a:rPr lang="en-US" dirty="0" err="1" smtClean="0"/>
            <a:t>tahap</a:t>
          </a:r>
          <a:r>
            <a:rPr lang="en-US" dirty="0" smtClean="0"/>
            <a:t> </a:t>
          </a:r>
          <a:r>
            <a:rPr lang="en-US" dirty="0" err="1" smtClean="0"/>
            <a:t>analisis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perencanaan</a:t>
          </a:r>
          <a:endParaRPr lang="en-US" dirty="0"/>
        </a:p>
      </dgm:t>
    </dgm:pt>
    <dgm:pt modelId="{6C9922A4-3D75-41B6-B8F9-B93DD8407FF3}" type="parTrans" cxnId="{55B0D7D4-0C2D-4E20-93F1-6952B831A2E5}">
      <dgm:prSet/>
      <dgm:spPr/>
      <dgm:t>
        <a:bodyPr/>
        <a:lstStyle/>
        <a:p>
          <a:endParaRPr lang="en-US"/>
        </a:p>
      </dgm:t>
    </dgm:pt>
    <dgm:pt modelId="{6B64B7E9-6CFE-472D-9351-B86148AFCDD2}" type="sibTrans" cxnId="{55B0D7D4-0C2D-4E20-93F1-6952B831A2E5}">
      <dgm:prSet/>
      <dgm:spPr/>
      <dgm:t>
        <a:bodyPr/>
        <a:lstStyle/>
        <a:p>
          <a:endParaRPr lang="en-US"/>
        </a:p>
      </dgm:t>
    </dgm:pt>
    <dgm:pt modelId="{AC94A00F-FCC9-4066-8A4E-3C57C3CB072F}">
      <dgm:prSet/>
      <dgm:spPr/>
      <dgm:t>
        <a:bodyPr/>
        <a:lstStyle/>
        <a:p>
          <a:r>
            <a:rPr lang="en-US" dirty="0" err="1" smtClean="0"/>
            <a:t>Melakukan</a:t>
          </a:r>
          <a:r>
            <a:rPr lang="en-US" dirty="0" smtClean="0"/>
            <a:t> </a:t>
          </a:r>
          <a:r>
            <a:rPr lang="en-US" dirty="0" err="1" smtClean="0"/>
            <a:t>pengujian</a:t>
          </a:r>
          <a:r>
            <a:rPr lang="en-US" dirty="0" smtClean="0"/>
            <a:t> </a:t>
          </a:r>
          <a:r>
            <a:rPr lang="en-US" dirty="0" err="1" smtClean="0"/>
            <a:t>terhadap</a:t>
          </a:r>
          <a:r>
            <a:rPr lang="en-US" dirty="0" smtClean="0"/>
            <a:t> program</a:t>
          </a:r>
          <a:endParaRPr lang="en-US" dirty="0"/>
        </a:p>
      </dgm:t>
    </dgm:pt>
    <dgm:pt modelId="{DEE8D00D-9603-46B7-86CB-9BC6304F92EF}" type="parTrans" cxnId="{4A857B71-40D4-49E6-AC7B-BE619B402193}">
      <dgm:prSet/>
      <dgm:spPr/>
      <dgm:t>
        <a:bodyPr/>
        <a:lstStyle/>
        <a:p>
          <a:endParaRPr lang="en-US"/>
        </a:p>
      </dgm:t>
    </dgm:pt>
    <dgm:pt modelId="{45F73588-B60A-46E2-A83D-716EA40C9056}" type="sibTrans" cxnId="{4A857B71-40D4-49E6-AC7B-BE619B402193}">
      <dgm:prSet/>
      <dgm:spPr/>
      <dgm:t>
        <a:bodyPr/>
        <a:lstStyle/>
        <a:p>
          <a:endParaRPr lang="en-US"/>
        </a:p>
      </dgm:t>
    </dgm:pt>
    <dgm:pt modelId="{1FC67BA4-815F-4531-8241-20306AB504E3}">
      <dgm:prSet/>
      <dgm:spPr/>
      <dgm:t>
        <a:bodyPr/>
        <a:lstStyle/>
        <a:p>
          <a:r>
            <a:rPr lang="en-US" dirty="0" err="1" smtClean="0"/>
            <a:t>Menguji</a:t>
          </a:r>
          <a:r>
            <a:rPr lang="en-US" dirty="0" smtClean="0"/>
            <a:t> </a:t>
          </a:r>
          <a:r>
            <a:rPr lang="en-US" dirty="0" err="1" smtClean="0"/>
            <a:t>terjadi</a:t>
          </a:r>
          <a:r>
            <a:rPr lang="en-US" dirty="0" smtClean="0"/>
            <a:t> </a:t>
          </a:r>
          <a:r>
            <a:rPr lang="en-US" dirty="0" err="1" smtClean="0"/>
            <a:t>permasalahan</a:t>
          </a:r>
          <a:r>
            <a:rPr lang="en-US" dirty="0" smtClean="0"/>
            <a:t> </a:t>
          </a:r>
          <a:r>
            <a:rPr lang="en-US" i="0" dirty="0" smtClean="0"/>
            <a:t>false positive detection</a:t>
          </a:r>
          <a:endParaRPr lang="en-US" i="0" dirty="0"/>
        </a:p>
      </dgm:t>
    </dgm:pt>
    <dgm:pt modelId="{D7DCFBD2-D508-430A-B82F-1D934DF31FDB}" type="parTrans" cxnId="{7194B69A-6531-4500-A9AA-9E4AAD679AF6}">
      <dgm:prSet/>
      <dgm:spPr/>
      <dgm:t>
        <a:bodyPr/>
        <a:lstStyle/>
        <a:p>
          <a:endParaRPr lang="en-US"/>
        </a:p>
      </dgm:t>
    </dgm:pt>
    <dgm:pt modelId="{78D18ACD-197A-4406-814E-7C70724C3E9A}" type="sibTrans" cxnId="{7194B69A-6531-4500-A9AA-9E4AAD679AF6}">
      <dgm:prSet/>
      <dgm:spPr/>
      <dgm:t>
        <a:bodyPr/>
        <a:lstStyle/>
        <a:p>
          <a:endParaRPr lang="en-US"/>
        </a:p>
      </dgm:t>
    </dgm:pt>
    <dgm:pt modelId="{BBA744A0-B9D0-479D-ADD9-95C056958BE3}">
      <dgm:prSet/>
      <dgm:spPr/>
      <dgm:t>
        <a:bodyPr/>
        <a:lstStyle/>
        <a:p>
          <a:r>
            <a:rPr lang="en-US" dirty="0" err="1" smtClean="0"/>
            <a:t>Hasil</a:t>
          </a:r>
          <a:r>
            <a:rPr lang="en-US" dirty="0" smtClean="0"/>
            <a:t> yang </a:t>
          </a:r>
          <a:r>
            <a:rPr lang="en-US" dirty="0" err="1" smtClean="0"/>
            <a:t>diperoleh</a:t>
          </a:r>
          <a:r>
            <a:rPr lang="en-US" dirty="0" smtClean="0"/>
            <a:t> </a:t>
          </a:r>
          <a:r>
            <a:rPr lang="en-US" dirty="0" err="1" smtClean="0"/>
            <a:t>ditarik</a:t>
          </a:r>
          <a:r>
            <a:rPr lang="en-US" dirty="0" smtClean="0"/>
            <a:t> </a:t>
          </a:r>
          <a:r>
            <a:rPr lang="en-US" dirty="0" err="1" smtClean="0"/>
            <a:t>kesimpulannya</a:t>
          </a:r>
          <a:endParaRPr lang="en-US" dirty="0"/>
        </a:p>
      </dgm:t>
    </dgm:pt>
    <dgm:pt modelId="{4B68F983-2DC1-434B-8D81-DC9F384DC9F5}" type="parTrans" cxnId="{F30148BA-8E18-4D29-A3CB-FD283ABFC62C}">
      <dgm:prSet/>
      <dgm:spPr/>
      <dgm:t>
        <a:bodyPr/>
        <a:lstStyle/>
        <a:p>
          <a:endParaRPr lang="en-US"/>
        </a:p>
      </dgm:t>
    </dgm:pt>
    <dgm:pt modelId="{83B2D866-972C-4D97-A867-AB04A546B55C}" type="sibTrans" cxnId="{F30148BA-8E18-4D29-A3CB-FD283ABFC62C}">
      <dgm:prSet/>
      <dgm:spPr/>
      <dgm:t>
        <a:bodyPr/>
        <a:lstStyle/>
        <a:p>
          <a:endParaRPr lang="en-US"/>
        </a:p>
      </dgm:t>
    </dgm:pt>
    <dgm:pt modelId="{2976EEFD-0F3C-4251-A4F1-5E64B5F5E8B3}" type="pres">
      <dgm:prSet presAssocID="{6525BE14-3C24-4E8F-BD93-A7C8C72D6092}" presName="Name0" presStyleCnt="0">
        <dgm:presLayoutVars>
          <dgm:dir/>
          <dgm:animLvl val="lvl"/>
          <dgm:resizeHandles val="exact"/>
        </dgm:presLayoutVars>
      </dgm:prSet>
      <dgm:spPr/>
    </dgm:pt>
    <dgm:pt modelId="{DC591000-0DCD-4A8C-8019-CF8B0FBFE847}" type="pres">
      <dgm:prSet presAssocID="{6525BE14-3C24-4E8F-BD93-A7C8C72D6092}" presName="dummy" presStyleCnt="0"/>
      <dgm:spPr/>
    </dgm:pt>
    <dgm:pt modelId="{B4DB885D-B3BC-416B-8BC5-672CC5D040D6}" type="pres">
      <dgm:prSet presAssocID="{6525BE14-3C24-4E8F-BD93-A7C8C72D6092}" presName="linH" presStyleCnt="0"/>
      <dgm:spPr/>
    </dgm:pt>
    <dgm:pt modelId="{8AD8F9D0-05C7-4060-BA9D-A972F4EAA587}" type="pres">
      <dgm:prSet presAssocID="{6525BE14-3C24-4E8F-BD93-A7C8C72D6092}" presName="padding1" presStyleCnt="0"/>
      <dgm:spPr/>
    </dgm:pt>
    <dgm:pt modelId="{85F6497D-F86F-40F9-8643-B01E93120C4F}" type="pres">
      <dgm:prSet presAssocID="{9E4FD42F-AA50-4255-AB51-72C7CA93983A}" presName="linV" presStyleCnt="0"/>
      <dgm:spPr/>
    </dgm:pt>
    <dgm:pt modelId="{7CDD4BB7-CE5B-4C7A-BA20-81C7D5423E74}" type="pres">
      <dgm:prSet presAssocID="{9E4FD42F-AA50-4255-AB51-72C7CA93983A}" presName="spVertical1" presStyleCnt="0"/>
      <dgm:spPr/>
    </dgm:pt>
    <dgm:pt modelId="{A175BF1D-4E0A-49D3-A482-B7706C163BA6}" type="pres">
      <dgm:prSet presAssocID="{9E4FD42F-AA50-4255-AB51-72C7CA93983A}" presName="parTx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0E1F9C6C-3171-4D2A-8F51-2F311FD36821}" type="pres">
      <dgm:prSet presAssocID="{9E4FD42F-AA50-4255-AB51-72C7CA93983A}" presName="spVertical2" presStyleCnt="0"/>
      <dgm:spPr/>
    </dgm:pt>
    <dgm:pt modelId="{09584DCE-A6CE-44FE-8B2E-62A8FADB2A10}" type="pres">
      <dgm:prSet presAssocID="{9E4FD42F-AA50-4255-AB51-72C7CA93983A}" presName="spVertical3" presStyleCnt="0"/>
      <dgm:spPr/>
    </dgm:pt>
    <dgm:pt modelId="{F7F88A3F-4FEC-40A9-B584-4F9795F213DC}" type="pres">
      <dgm:prSet presAssocID="{9E4FD42F-AA50-4255-AB51-72C7CA93983A}" presName="desTx" presStyleLbl="revTx" presStyleIdx="1" presStyleCnt="10">
        <dgm:presLayoutVars>
          <dgm:bulletEnabled val="1"/>
        </dgm:presLayoutVars>
      </dgm:prSet>
      <dgm:spPr/>
    </dgm:pt>
    <dgm:pt modelId="{7A80AB39-A84C-4618-9799-A9DBC1558656}" type="pres">
      <dgm:prSet presAssocID="{FAC04978-689B-4031-9D6E-05810777A2AA}" presName="space" presStyleCnt="0"/>
      <dgm:spPr/>
    </dgm:pt>
    <dgm:pt modelId="{62D1E7D0-FB01-4EB4-BD6D-9C9A859FBE3B}" type="pres">
      <dgm:prSet presAssocID="{96F805D0-ACE7-4028-9D9B-3306A7DC9739}" presName="linV" presStyleCnt="0"/>
      <dgm:spPr/>
    </dgm:pt>
    <dgm:pt modelId="{7BF8C6F5-214C-40DC-97EC-D7429F18D65B}" type="pres">
      <dgm:prSet presAssocID="{96F805D0-ACE7-4028-9D9B-3306A7DC9739}" presName="spVertical1" presStyleCnt="0"/>
      <dgm:spPr/>
    </dgm:pt>
    <dgm:pt modelId="{67D9B722-44AA-4765-9177-919655E34DCF}" type="pres">
      <dgm:prSet presAssocID="{96F805D0-ACE7-4028-9D9B-3306A7DC9739}" presName="parTx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C9AC519B-ED37-4BCD-855E-6F0F10E360AB}" type="pres">
      <dgm:prSet presAssocID="{96F805D0-ACE7-4028-9D9B-3306A7DC9739}" presName="spVertical2" presStyleCnt="0"/>
      <dgm:spPr/>
    </dgm:pt>
    <dgm:pt modelId="{5C216C0B-C13C-4F92-9D68-8C70DE32201A}" type="pres">
      <dgm:prSet presAssocID="{96F805D0-ACE7-4028-9D9B-3306A7DC9739}" presName="spVertical3" presStyleCnt="0"/>
      <dgm:spPr/>
    </dgm:pt>
    <dgm:pt modelId="{6D256754-3FFB-40B2-92A3-04E2DFA8A531}" type="pres">
      <dgm:prSet presAssocID="{96F805D0-ACE7-4028-9D9B-3306A7DC9739}" presName="desTx" presStyleLbl="revTx" presStyleIdx="3" presStyleCnt="10">
        <dgm:presLayoutVars>
          <dgm:bulletEnabled val="1"/>
        </dgm:presLayoutVars>
      </dgm:prSet>
      <dgm:spPr/>
    </dgm:pt>
    <dgm:pt modelId="{C9FFBD13-076D-469A-8B9E-06FB67B69DF5}" type="pres">
      <dgm:prSet presAssocID="{C03AADF4-9924-46E0-B582-E7F99B6CD1A9}" presName="space" presStyleCnt="0"/>
      <dgm:spPr/>
    </dgm:pt>
    <dgm:pt modelId="{731E454A-6EC8-4E64-AE0A-87C756629F0C}" type="pres">
      <dgm:prSet presAssocID="{5162DE1D-280A-45C7-B400-18B229E4803A}" presName="linV" presStyleCnt="0"/>
      <dgm:spPr/>
    </dgm:pt>
    <dgm:pt modelId="{BC127601-9D72-4B4B-9292-8752A36A3A54}" type="pres">
      <dgm:prSet presAssocID="{5162DE1D-280A-45C7-B400-18B229E4803A}" presName="spVertical1" presStyleCnt="0"/>
      <dgm:spPr/>
    </dgm:pt>
    <dgm:pt modelId="{A9DD7767-AD86-47CC-8D9F-AC048D7F671E}" type="pres">
      <dgm:prSet presAssocID="{5162DE1D-280A-45C7-B400-18B229E4803A}" presName="parTx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11812146-BB6C-4169-AC89-3063FAC2FB17}" type="pres">
      <dgm:prSet presAssocID="{5162DE1D-280A-45C7-B400-18B229E4803A}" presName="spVertical2" presStyleCnt="0"/>
      <dgm:spPr/>
    </dgm:pt>
    <dgm:pt modelId="{D261CD2F-78CA-4CED-8320-FAE4C47DA2EE}" type="pres">
      <dgm:prSet presAssocID="{5162DE1D-280A-45C7-B400-18B229E4803A}" presName="spVertical3" presStyleCnt="0"/>
      <dgm:spPr/>
    </dgm:pt>
    <dgm:pt modelId="{4CCE0C6D-79A6-4C25-8F2F-66FAED8C1800}" type="pres">
      <dgm:prSet presAssocID="{5162DE1D-280A-45C7-B400-18B229E4803A}" presName="desTx" presStyleLbl="revTx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CD2E4D-5DC3-4784-8C59-6D61D897E087}" type="pres">
      <dgm:prSet presAssocID="{A06B24F1-CEBA-458C-84D3-EE6E89963AC8}" presName="space" presStyleCnt="0"/>
      <dgm:spPr/>
    </dgm:pt>
    <dgm:pt modelId="{B00092B3-E213-4830-A2A4-3AB8352B05C2}" type="pres">
      <dgm:prSet presAssocID="{B69351DF-7163-4855-84BE-E480362A5BF7}" presName="linV" presStyleCnt="0"/>
      <dgm:spPr/>
    </dgm:pt>
    <dgm:pt modelId="{8B21225F-371F-4A38-893B-8F2B2167EA44}" type="pres">
      <dgm:prSet presAssocID="{B69351DF-7163-4855-84BE-E480362A5BF7}" presName="spVertical1" presStyleCnt="0"/>
      <dgm:spPr/>
    </dgm:pt>
    <dgm:pt modelId="{2B6885E1-9EBF-4627-8FF2-94851F369DA8}" type="pres">
      <dgm:prSet presAssocID="{B69351DF-7163-4855-84BE-E480362A5BF7}" presName="parTx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0B4F4640-9799-49B2-97CC-1C6096D69EDF}" type="pres">
      <dgm:prSet presAssocID="{B69351DF-7163-4855-84BE-E480362A5BF7}" presName="spVertical2" presStyleCnt="0"/>
      <dgm:spPr/>
    </dgm:pt>
    <dgm:pt modelId="{ABF557A4-BB12-41D2-91D9-25E1FFF4F055}" type="pres">
      <dgm:prSet presAssocID="{B69351DF-7163-4855-84BE-E480362A5BF7}" presName="spVertical3" presStyleCnt="0"/>
      <dgm:spPr/>
    </dgm:pt>
    <dgm:pt modelId="{E111E210-2DBF-457F-9A07-934EE88158F1}" type="pres">
      <dgm:prSet presAssocID="{B69351DF-7163-4855-84BE-E480362A5BF7}" presName="desTx" presStyleLbl="revTx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E017D-06E6-4D87-8F89-BDC6A7CFE72F}" type="pres">
      <dgm:prSet presAssocID="{A460A6A2-3920-4827-B7B9-172DDD92C9B3}" presName="space" presStyleCnt="0"/>
      <dgm:spPr/>
    </dgm:pt>
    <dgm:pt modelId="{183696CE-AA9B-4346-A009-2345CB3D027D}" type="pres">
      <dgm:prSet presAssocID="{46057E93-F2BF-42FE-9D9B-4746AF4F04D6}" presName="linV" presStyleCnt="0"/>
      <dgm:spPr/>
    </dgm:pt>
    <dgm:pt modelId="{421851F4-78D9-43D3-86D4-AE151A77EE01}" type="pres">
      <dgm:prSet presAssocID="{46057E93-F2BF-42FE-9D9B-4746AF4F04D6}" presName="spVertical1" presStyleCnt="0"/>
      <dgm:spPr/>
    </dgm:pt>
    <dgm:pt modelId="{5C59F774-1789-4E95-8684-CFCDEA315366}" type="pres">
      <dgm:prSet presAssocID="{46057E93-F2BF-42FE-9D9B-4746AF4F04D6}" presName="parTx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C2E54A5D-43F8-43EC-A2EA-3CE722519B2F}" type="pres">
      <dgm:prSet presAssocID="{46057E93-F2BF-42FE-9D9B-4746AF4F04D6}" presName="spVertical2" presStyleCnt="0"/>
      <dgm:spPr/>
    </dgm:pt>
    <dgm:pt modelId="{4CEE6463-A6F3-439D-92AE-4560EA50C51B}" type="pres">
      <dgm:prSet presAssocID="{46057E93-F2BF-42FE-9D9B-4746AF4F04D6}" presName="spVertical3" presStyleCnt="0"/>
      <dgm:spPr/>
    </dgm:pt>
    <dgm:pt modelId="{256DDD20-37D3-4256-8A2F-194C7C04D2DD}" type="pres">
      <dgm:prSet presAssocID="{46057E93-F2BF-42FE-9D9B-4746AF4F04D6}" presName="desTx" presStyleLbl="revTx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7A7FD-41D5-4CE7-BD27-47C7C0D69DAB}" type="pres">
      <dgm:prSet presAssocID="{6525BE14-3C24-4E8F-BD93-A7C8C72D6092}" presName="padding2" presStyleCnt="0"/>
      <dgm:spPr/>
    </dgm:pt>
    <dgm:pt modelId="{EA3F7D7D-8649-4B03-B9E2-9CC5DEB507F3}" type="pres">
      <dgm:prSet presAssocID="{6525BE14-3C24-4E8F-BD93-A7C8C72D6092}" presName="negArrow" presStyleCnt="0"/>
      <dgm:spPr/>
    </dgm:pt>
    <dgm:pt modelId="{A18E1C0D-DE5F-4351-BBB9-049EC200945C}" type="pres">
      <dgm:prSet presAssocID="{6525BE14-3C24-4E8F-BD93-A7C8C72D6092}" presName="backgroundArrow" presStyleLbl="node1" presStyleIdx="0" presStyleCnt="1"/>
      <dgm:spPr/>
    </dgm:pt>
  </dgm:ptLst>
  <dgm:cxnLst>
    <dgm:cxn modelId="{EF51EAC1-4A75-4D07-AA47-2A544657D458}" type="presOf" srcId="{BBA744A0-B9D0-479D-ADD9-95C056958BE3}" destId="{256DDD20-37D3-4256-8A2F-194C7C04D2DD}" srcOrd="0" destOrd="0" presId="urn:microsoft.com/office/officeart/2005/8/layout/hProcess3"/>
    <dgm:cxn modelId="{29D0EF57-FC57-4AFF-8269-FB24C7AE30B1}" type="presOf" srcId="{46057E93-F2BF-42FE-9D9B-4746AF4F04D6}" destId="{5C59F774-1789-4E95-8684-CFCDEA315366}" srcOrd="0" destOrd="0" presId="urn:microsoft.com/office/officeart/2005/8/layout/hProcess3"/>
    <dgm:cxn modelId="{F30148BA-8E18-4D29-A3CB-FD283ABFC62C}" srcId="{46057E93-F2BF-42FE-9D9B-4746AF4F04D6}" destId="{BBA744A0-B9D0-479D-ADD9-95C056958BE3}" srcOrd="0" destOrd="0" parTransId="{4B68F983-2DC1-434B-8D81-DC9F384DC9F5}" sibTransId="{83B2D866-972C-4D97-A867-AB04A546B55C}"/>
    <dgm:cxn modelId="{2976666E-FE63-4325-B32C-53B3F544487D}" srcId="{9E4FD42F-AA50-4255-AB51-72C7CA93983A}" destId="{9FC0A85C-B525-42E5-B296-A2B60DF98D9D}" srcOrd="0" destOrd="0" parTransId="{F1EFA4AD-44AD-460A-9814-85576579E2DD}" sibTransId="{E2151285-6176-4868-9EA4-55E38A9C1238}"/>
    <dgm:cxn modelId="{AE5BA8E3-B454-4C3E-BB8C-7B3A0659E900}" type="presOf" srcId="{5162DE1D-280A-45C7-B400-18B229E4803A}" destId="{A9DD7767-AD86-47CC-8D9F-AC048D7F671E}" srcOrd="0" destOrd="0" presId="urn:microsoft.com/office/officeart/2005/8/layout/hProcess3"/>
    <dgm:cxn modelId="{1DA3DBC4-6A91-4816-9FE8-9D83212E879B}" type="presOf" srcId="{DB92F842-3644-48EC-AE91-263FD8927152}" destId="{6D256754-3FFB-40B2-92A3-04E2DFA8A531}" srcOrd="0" destOrd="0" presId="urn:microsoft.com/office/officeart/2005/8/layout/hProcess3"/>
    <dgm:cxn modelId="{44F9CBF9-E391-4C20-8072-9D18B0D6EC18}" type="presOf" srcId="{3381C085-E1DB-4E78-940B-9C47A2857994}" destId="{6D256754-3FFB-40B2-92A3-04E2DFA8A531}" srcOrd="0" destOrd="1" presId="urn:microsoft.com/office/officeart/2005/8/layout/hProcess3"/>
    <dgm:cxn modelId="{513C7048-C2B8-4433-BA0D-EDC935443BC5}" srcId="{6525BE14-3C24-4E8F-BD93-A7C8C72D6092}" destId="{5162DE1D-280A-45C7-B400-18B229E4803A}" srcOrd="2" destOrd="0" parTransId="{8C3BDDC4-107F-4969-BCE7-5619BA23DC8B}" sibTransId="{A06B24F1-CEBA-458C-84D3-EE6E89963AC8}"/>
    <dgm:cxn modelId="{B89F4D63-EC20-49D0-BECA-AB40FD2FEA48}" type="presOf" srcId="{1FC67BA4-815F-4531-8241-20306AB504E3}" destId="{E111E210-2DBF-457F-9A07-934EE88158F1}" srcOrd="0" destOrd="1" presId="urn:microsoft.com/office/officeart/2005/8/layout/hProcess3"/>
    <dgm:cxn modelId="{08E784AF-0742-444C-8E7E-FA8E80C37304}" type="presOf" srcId="{55980EDB-0151-474C-A80D-5A8973EAC9DC}" destId="{4CCE0C6D-79A6-4C25-8F2F-66FAED8C1800}" srcOrd="0" destOrd="0" presId="urn:microsoft.com/office/officeart/2005/8/layout/hProcess3"/>
    <dgm:cxn modelId="{EE44381A-5BAA-40A5-AEF5-10BCAADDC58D}" type="presOf" srcId="{9E4FD42F-AA50-4255-AB51-72C7CA93983A}" destId="{A175BF1D-4E0A-49D3-A482-B7706C163BA6}" srcOrd="0" destOrd="0" presId="urn:microsoft.com/office/officeart/2005/8/layout/hProcess3"/>
    <dgm:cxn modelId="{55B0D7D4-0C2D-4E20-93F1-6952B831A2E5}" srcId="{5162DE1D-280A-45C7-B400-18B229E4803A}" destId="{D4C55406-DFF9-498A-996F-45E6A9EBA7A2}" srcOrd="1" destOrd="0" parTransId="{6C9922A4-3D75-41B6-B8F9-B93DD8407FF3}" sibTransId="{6B64B7E9-6CFE-472D-9351-B86148AFCDD2}"/>
    <dgm:cxn modelId="{4EE2ADF9-1CB4-452D-B119-13A984A978CC}" type="presOf" srcId="{9FC0A85C-B525-42E5-B296-A2B60DF98D9D}" destId="{F7F88A3F-4FEC-40A9-B584-4F9795F213DC}" srcOrd="0" destOrd="0" presId="urn:microsoft.com/office/officeart/2005/8/layout/hProcess3"/>
    <dgm:cxn modelId="{0FE05954-B7EA-4485-9ECA-3CD133FD2C46}" type="presOf" srcId="{6525BE14-3C24-4E8F-BD93-A7C8C72D6092}" destId="{2976EEFD-0F3C-4251-A4F1-5E64B5F5E8B3}" srcOrd="0" destOrd="0" presId="urn:microsoft.com/office/officeart/2005/8/layout/hProcess3"/>
    <dgm:cxn modelId="{EB93F8BC-F09D-40CA-BF49-1A91ECB3A5E8}" type="presOf" srcId="{D4C55406-DFF9-498A-996F-45E6A9EBA7A2}" destId="{4CCE0C6D-79A6-4C25-8F2F-66FAED8C1800}" srcOrd="0" destOrd="1" presId="urn:microsoft.com/office/officeart/2005/8/layout/hProcess3"/>
    <dgm:cxn modelId="{F25632BE-40B5-4770-AD9C-9B8E68F1D5D8}" srcId="{6525BE14-3C24-4E8F-BD93-A7C8C72D6092}" destId="{96F805D0-ACE7-4028-9D9B-3306A7DC9739}" srcOrd="1" destOrd="0" parTransId="{D631675A-5C67-4895-99D7-EC42490EE6C8}" sibTransId="{C03AADF4-9924-46E0-B582-E7F99B6CD1A9}"/>
    <dgm:cxn modelId="{B77A7439-94C5-42A8-B237-FED2FE21F03D}" srcId="{6525BE14-3C24-4E8F-BD93-A7C8C72D6092}" destId="{B69351DF-7163-4855-84BE-E480362A5BF7}" srcOrd="3" destOrd="0" parTransId="{3E9D82A2-354F-4698-A111-1DD0EA4B78B5}" sibTransId="{A460A6A2-3920-4827-B7B9-172DDD92C9B3}"/>
    <dgm:cxn modelId="{DB7EA938-5312-4EC0-9494-A4D0F4615C32}" type="presOf" srcId="{96F805D0-ACE7-4028-9D9B-3306A7DC9739}" destId="{67D9B722-44AA-4765-9177-919655E34DCF}" srcOrd="0" destOrd="0" presId="urn:microsoft.com/office/officeart/2005/8/layout/hProcess3"/>
    <dgm:cxn modelId="{407FD9A2-A1B7-4019-B1D6-DBD77E1B1854}" type="presOf" srcId="{558C146D-F929-4CBA-8CF5-E6A041FA64C5}" destId="{F7F88A3F-4FEC-40A9-B584-4F9795F213DC}" srcOrd="0" destOrd="1" presId="urn:microsoft.com/office/officeart/2005/8/layout/hProcess3"/>
    <dgm:cxn modelId="{7C85F237-5855-4841-81C5-1707BE7BD8C6}" srcId="{6525BE14-3C24-4E8F-BD93-A7C8C72D6092}" destId="{9E4FD42F-AA50-4255-AB51-72C7CA93983A}" srcOrd="0" destOrd="0" parTransId="{89F02330-E2CE-48A4-BD6B-C39D2C1DE097}" sibTransId="{FAC04978-689B-4031-9D6E-05810777A2AA}"/>
    <dgm:cxn modelId="{FE6D4904-543B-4252-8DE1-EAEDAAFC684E}" srcId="{96F805D0-ACE7-4028-9D9B-3306A7DC9739}" destId="{DB92F842-3644-48EC-AE91-263FD8927152}" srcOrd="0" destOrd="0" parTransId="{46380E6D-09AF-449C-A109-75786E46F07B}" sibTransId="{E576AF62-BD2D-4DA1-B56D-1151CE421B68}"/>
    <dgm:cxn modelId="{73D9D6FC-E7FB-4BEC-9D0C-1D201BC23354}" type="presOf" srcId="{B69351DF-7163-4855-84BE-E480362A5BF7}" destId="{2B6885E1-9EBF-4627-8FF2-94851F369DA8}" srcOrd="0" destOrd="0" presId="urn:microsoft.com/office/officeart/2005/8/layout/hProcess3"/>
    <dgm:cxn modelId="{4A857B71-40D4-49E6-AC7B-BE619B402193}" srcId="{B69351DF-7163-4855-84BE-E480362A5BF7}" destId="{AC94A00F-FCC9-4066-8A4E-3C57C3CB072F}" srcOrd="0" destOrd="0" parTransId="{DEE8D00D-9603-46B7-86CB-9BC6304F92EF}" sibTransId="{45F73588-B60A-46E2-A83D-716EA40C9056}"/>
    <dgm:cxn modelId="{59D60F8C-F05D-44A9-91B5-3854CE7ACBB5}" srcId="{96F805D0-ACE7-4028-9D9B-3306A7DC9739}" destId="{3381C085-E1DB-4E78-940B-9C47A2857994}" srcOrd="1" destOrd="0" parTransId="{63A1E079-A238-4757-B8CA-28A1E11365B2}" sibTransId="{3932959A-4471-494A-97DB-7E481777B6F6}"/>
    <dgm:cxn modelId="{0655C530-E853-4050-B433-FCBBFD083661}" srcId="{9E4FD42F-AA50-4255-AB51-72C7CA93983A}" destId="{558C146D-F929-4CBA-8CF5-E6A041FA64C5}" srcOrd="1" destOrd="0" parTransId="{14118506-C19F-4E26-ABA4-B5A6260C53F5}" sibTransId="{90421258-B2F9-4E13-9778-E49784368CB0}"/>
    <dgm:cxn modelId="{7194B69A-6531-4500-A9AA-9E4AAD679AF6}" srcId="{B69351DF-7163-4855-84BE-E480362A5BF7}" destId="{1FC67BA4-815F-4531-8241-20306AB504E3}" srcOrd="1" destOrd="0" parTransId="{D7DCFBD2-D508-430A-B82F-1D934DF31FDB}" sibTransId="{78D18ACD-197A-4406-814E-7C70724C3E9A}"/>
    <dgm:cxn modelId="{2ECCB404-1D7F-4F97-A7F6-01BE341B9F7F}" srcId="{5162DE1D-280A-45C7-B400-18B229E4803A}" destId="{55980EDB-0151-474C-A80D-5A8973EAC9DC}" srcOrd="0" destOrd="0" parTransId="{6FD0008E-2240-44CD-9C34-B7FD7B94E978}" sibTransId="{FA75EF1C-488E-4FB8-80A9-56762B23FFAF}"/>
    <dgm:cxn modelId="{263BD74C-82B4-41D9-9353-364764184D69}" srcId="{6525BE14-3C24-4E8F-BD93-A7C8C72D6092}" destId="{46057E93-F2BF-42FE-9D9B-4746AF4F04D6}" srcOrd="4" destOrd="0" parTransId="{C3CA6287-0D53-41B6-A453-73E7DC5D6DE3}" sibTransId="{6B64A32B-47C5-40B1-ABF6-1ECDF4DD73A4}"/>
    <dgm:cxn modelId="{7CF415E3-8666-4443-AF9B-1A541507FACD}" type="presOf" srcId="{AC94A00F-FCC9-4066-8A4E-3C57C3CB072F}" destId="{E111E210-2DBF-457F-9A07-934EE88158F1}" srcOrd="0" destOrd="0" presId="urn:microsoft.com/office/officeart/2005/8/layout/hProcess3"/>
    <dgm:cxn modelId="{86FEC645-EA03-486F-A0A8-449EAE73BDC0}" type="presParOf" srcId="{2976EEFD-0F3C-4251-A4F1-5E64B5F5E8B3}" destId="{DC591000-0DCD-4A8C-8019-CF8B0FBFE847}" srcOrd="0" destOrd="0" presId="urn:microsoft.com/office/officeart/2005/8/layout/hProcess3"/>
    <dgm:cxn modelId="{40CCD3D8-0EE1-4064-A411-0CC998621B67}" type="presParOf" srcId="{2976EEFD-0F3C-4251-A4F1-5E64B5F5E8B3}" destId="{B4DB885D-B3BC-416B-8BC5-672CC5D040D6}" srcOrd="1" destOrd="0" presId="urn:microsoft.com/office/officeart/2005/8/layout/hProcess3"/>
    <dgm:cxn modelId="{A404273D-F7C0-4866-ADB8-445279D97F21}" type="presParOf" srcId="{B4DB885D-B3BC-416B-8BC5-672CC5D040D6}" destId="{8AD8F9D0-05C7-4060-BA9D-A972F4EAA587}" srcOrd="0" destOrd="0" presId="urn:microsoft.com/office/officeart/2005/8/layout/hProcess3"/>
    <dgm:cxn modelId="{1F3FCE77-2E89-4890-9FB1-E356B33796C5}" type="presParOf" srcId="{B4DB885D-B3BC-416B-8BC5-672CC5D040D6}" destId="{85F6497D-F86F-40F9-8643-B01E93120C4F}" srcOrd="1" destOrd="0" presId="urn:microsoft.com/office/officeart/2005/8/layout/hProcess3"/>
    <dgm:cxn modelId="{C7634B61-DA7A-48D4-8043-AE314CCF64DD}" type="presParOf" srcId="{85F6497D-F86F-40F9-8643-B01E93120C4F}" destId="{7CDD4BB7-CE5B-4C7A-BA20-81C7D5423E74}" srcOrd="0" destOrd="0" presId="urn:microsoft.com/office/officeart/2005/8/layout/hProcess3"/>
    <dgm:cxn modelId="{8D487773-B749-4798-B051-090266148D1F}" type="presParOf" srcId="{85F6497D-F86F-40F9-8643-B01E93120C4F}" destId="{A175BF1D-4E0A-49D3-A482-B7706C163BA6}" srcOrd="1" destOrd="0" presId="urn:microsoft.com/office/officeart/2005/8/layout/hProcess3"/>
    <dgm:cxn modelId="{0B07D631-6AEC-4E0C-98A6-D84A1760B56F}" type="presParOf" srcId="{85F6497D-F86F-40F9-8643-B01E93120C4F}" destId="{0E1F9C6C-3171-4D2A-8F51-2F311FD36821}" srcOrd="2" destOrd="0" presId="urn:microsoft.com/office/officeart/2005/8/layout/hProcess3"/>
    <dgm:cxn modelId="{73B3C143-7855-42D3-8E78-46B50C11E9C7}" type="presParOf" srcId="{85F6497D-F86F-40F9-8643-B01E93120C4F}" destId="{09584DCE-A6CE-44FE-8B2E-62A8FADB2A10}" srcOrd="3" destOrd="0" presId="urn:microsoft.com/office/officeart/2005/8/layout/hProcess3"/>
    <dgm:cxn modelId="{E7CCD6AF-58C4-4FF9-A84F-C9B5AC6F73F7}" type="presParOf" srcId="{85F6497D-F86F-40F9-8643-B01E93120C4F}" destId="{F7F88A3F-4FEC-40A9-B584-4F9795F213DC}" srcOrd="4" destOrd="0" presId="urn:microsoft.com/office/officeart/2005/8/layout/hProcess3"/>
    <dgm:cxn modelId="{B331E6D9-9A8A-4990-B424-07864E310788}" type="presParOf" srcId="{B4DB885D-B3BC-416B-8BC5-672CC5D040D6}" destId="{7A80AB39-A84C-4618-9799-A9DBC1558656}" srcOrd="2" destOrd="0" presId="urn:microsoft.com/office/officeart/2005/8/layout/hProcess3"/>
    <dgm:cxn modelId="{B2762D7B-1F1C-4C22-8A70-E5AA59E4951D}" type="presParOf" srcId="{B4DB885D-B3BC-416B-8BC5-672CC5D040D6}" destId="{62D1E7D0-FB01-4EB4-BD6D-9C9A859FBE3B}" srcOrd="3" destOrd="0" presId="urn:microsoft.com/office/officeart/2005/8/layout/hProcess3"/>
    <dgm:cxn modelId="{0F270821-0D64-49EA-BFC5-1CA0FE6EA892}" type="presParOf" srcId="{62D1E7D0-FB01-4EB4-BD6D-9C9A859FBE3B}" destId="{7BF8C6F5-214C-40DC-97EC-D7429F18D65B}" srcOrd="0" destOrd="0" presId="urn:microsoft.com/office/officeart/2005/8/layout/hProcess3"/>
    <dgm:cxn modelId="{49AF443D-4849-4525-89D8-00A32746814E}" type="presParOf" srcId="{62D1E7D0-FB01-4EB4-BD6D-9C9A859FBE3B}" destId="{67D9B722-44AA-4765-9177-919655E34DCF}" srcOrd="1" destOrd="0" presId="urn:microsoft.com/office/officeart/2005/8/layout/hProcess3"/>
    <dgm:cxn modelId="{C0689C12-3C38-4470-86A3-3F6866C868B4}" type="presParOf" srcId="{62D1E7D0-FB01-4EB4-BD6D-9C9A859FBE3B}" destId="{C9AC519B-ED37-4BCD-855E-6F0F10E360AB}" srcOrd="2" destOrd="0" presId="urn:microsoft.com/office/officeart/2005/8/layout/hProcess3"/>
    <dgm:cxn modelId="{2204468B-5684-480D-88EF-FEE0157B07C1}" type="presParOf" srcId="{62D1E7D0-FB01-4EB4-BD6D-9C9A859FBE3B}" destId="{5C216C0B-C13C-4F92-9D68-8C70DE32201A}" srcOrd="3" destOrd="0" presId="urn:microsoft.com/office/officeart/2005/8/layout/hProcess3"/>
    <dgm:cxn modelId="{E59F47AA-1C9F-4A12-8B3B-ECB4617DBEBB}" type="presParOf" srcId="{62D1E7D0-FB01-4EB4-BD6D-9C9A859FBE3B}" destId="{6D256754-3FFB-40B2-92A3-04E2DFA8A531}" srcOrd="4" destOrd="0" presId="urn:microsoft.com/office/officeart/2005/8/layout/hProcess3"/>
    <dgm:cxn modelId="{98D8EAB3-AE27-4CF6-9D9A-CD56DF95DE31}" type="presParOf" srcId="{B4DB885D-B3BC-416B-8BC5-672CC5D040D6}" destId="{C9FFBD13-076D-469A-8B9E-06FB67B69DF5}" srcOrd="4" destOrd="0" presId="urn:microsoft.com/office/officeart/2005/8/layout/hProcess3"/>
    <dgm:cxn modelId="{6BD734DC-6D45-4186-B813-B3A497B4589E}" type="presParOf" srcId="{B4DB885D-B3BC-416B-8BC5-672CC5D040D6}" destId="{731E454A-6EC8-4E64-AE0A-87C756629F0C}" srcOrd="5" destOrd="0" presId="urn:microsoft.com/office/officeart/2005/8/layout/hProcess3"/>
    <dgm:cxn modelId="{931F9A8C-93C3-45B7-9C09-C25156878553}" type="presParOf" srcId="{731E454A-6EC8-4E64-AE0A-87C756629F0C}" destId="{BC127601-9D72-4B4B-9292-8752A36A3A54}" srcOrd="0" destOrd="0" presId="urn:microsoft.com/office/officeart/2005/8/layout/hProcess3"/>
    <dgm:cxn modelId="{A15A0861-8AF1-44C4-AA09-E465C9A4A6FC}" type="presParOf" srcId="{731E454A-6EC8-4E64-AE0A-87C756629F0C}" destId="{A9DD7767-AD86-47CC-8D9F-AC048D7F671E}" srcOrd="1" destOrd="0" presId="urn:microsoft.com/office/officeart/2005/8/layout/hProcess3"/>
    <dgm:cxn modelId="{3D5C562E-C4BA-4648-96F5-360B448E95AA}" type="presParOf" srcId="{731E454A-6EC8-4E64-AE0A-87C756629F0C}" destId="{11812146-BB6C-4169-AC89-3063FAC2FB17}" srcOrd="2" destOrd="0" presId="urn:microsoft.com/office/officeart/2005/8/layout/hProcess3"/>
    <dgm:cxn modelId="{EC432A17-97E8-44CD-8E96-22F665BC74FF}" type="presParOf" srcId="{731E454A-6EC8-4E64-AE0A-87C756629F0C}" destId="{D261CD2F-78CA-4CED-8320-FAE4C47DA2EE}" srcOrd="3" destOrd="0" presId="urn:microsoft.com/office/officeart/2005/8/layout/hProcess3"/>
    <dgm:cxn modelId="{2BD7FD6E-894C-4D08-BE5D-2EC522F07BDF}" type="presParOf" srcId="{731E454A-6EC8-4E64-AE0A-87C756629F0C}" destId="{4CCE0C6D-79A6-4C25-8F2F-66FAED8C1800}" srcOrd="4" destOrd="0" presId="urn:microsoft.com/office/officeart/2005/8/layout/hProcess3"/>
    <dgm:cxn modelId="{3D992DF9-19A4-47FF-90B6-AD5A948C32E1}" type="presParOf" srcId="{B4DB885D-B3BC-416B-8BC5-672CC5D040D6}" destId="{82CD2E4D-5DC3-4784-8C59-6D61D897E087}" srcOrd="6" destOrd="0" presId="urn:microsoft.com/office/officeart/2005/8/layout/hProcess3"/>
    <dgm:cxn modelId="{10F94C0B-B37E-42C1-9E96-18BE1AECE9B1}" type="presParOf" srcId="{B4DB885D-B3BC-416B-8BC5-672CC5D040D6}" destId="{B00092B3-E213-4830-A2A4-3AB8352B05C2}" srcOrd="7" destOrd="0" presId="urn:microsoft.com/office/officeart/2005/8/layout/hProcess3"/>
    <dgm:cxn modelId="{E31F252A-F3D3-47CD-8126-CE53EE6F54D3}" type="presParOf" srcId="{B00092B3-E213-4830-A2A4-3AB8352B05C2}" destId="{8B21225F-371F-4A38-893B-8F2B2167EA44}" srcOrd="0" destOrd="0" presId="urn:microsoft.com/office/officeart/2005/8/layout/hProcess3"/>
    <dgm:cxn modelId="{939D8AB8-9BE2-4DDF-913C-77FE5789B297}" type="presParOf" srcId="{B00092B3-E213-4830-A2A4-3AB8352B05C2}" destId="{2B6885E1-9EBF-4627-8FF2-94851F369DA8}" srcOrd="1" destOrd="0" presId="urn:microsoft.com/office/officeart/2005/8/layout/hProcess3"/>
    <dgm:cxn modelId="{E61D3DC4-FC9C-491F-AB13-194715DD1298}" type="presParOf" srcId="{B00092B3-E213-4830-A2A4-3AB8352B05C2}" destId="{0B4F4640-9799-49B2-97CC-1C6096D69EDF}" srcOrd="2" destOrd="0" presId="urn:microsoft.com/office/officeart/2005/8/layout/hProcess3"/>
    <dgm:cxn modelId="{5285D1E7-632C-4CBC-BAEC-FA5D5E64EC71}" type="presParOf" srcId="{B00092B3-E213-4830-A2A4-3AB8352B05C2}" destId="{ABF557A4-BB12-41D2-91D9-25E1FFF4F055}" srcOrd="3" destOrd="0" presId="urn:microsoft.com/office/officeart/2005/8/layout/hProcess3"/>
    <dgm:cxn modelId="{AB0FB7E3-9BAF-4205-AB44-46F8140CC008}" type="presParOf" srcId="{B00092B3-E213-4830-A2A4-3AB8352B05C2}" destId="{E111E210-2DBF-457F-9A07-934EE88158F1}" srcOrd="4" destOrd="0" presId="urn:microsoft.com/office/officeart/2005/8/layout/hProcess3"/>
    <dgm:cxn modelId="{216E01D5-2C53-42C8-9CB8-6F804B607976}" type="presParOf" srcId="{B4DB885D-B3BC-416B-8BC5-672CC5D040D6}" destId="{B35E017D-06E6-4D87-8F89-BDC6A7CFE72F}" srcOrd="8" destOrd="0" presId="urn:microsoft.com/office/officeart/2005/8/layout/hProcess3"/>
    <dgm:cxn modelId="{00BB8FE9-A5B4-4A9B-8384-A0AA14BA64DD}" type="presParOf" srcId="{B4DB885D-B3BC-416B-8BC5-672CC5D040D6}" destId="{183696CE-AA9B-4346-A009-2345CB3D027D}" srcOrd="9" destOrd="0" presId="urn:microsoft.com/office/officeart/2005/8/layout/hProcess3"/>
    <dgm:cxn modelId="{74B7AC8D-1572-46CC-B2AE-EEAD58DF52F6}" type="presParOf" srcId="{183696CE-AA9B-4346-A009-2345CB3D027D}" destId="{421851F4-78D9-43D3-86D4-AE151A77EE01}" srcOrd="0" destOrd="0" presId="urn:microsoft.com/office/officeart/2005/8/layout/hProcess3"/>
    <dgm:cxn modelId="{B482C9CE-846C-4D7A-ACCF-38F506237974}" type="presParOf" srcId="{183696CE-AA9B-4346-A009-2345CB3D027D}" destId="{5C59F774-1789-4E95-8684-CFCDEA315366}" srcOrd="1" destOrd="0" presId="urn:microsoft.com/office/officeart/2005/8/layout/hProcess3"/>
    <dgm:cxn modelId="{FA0B63CE-4ED7-4F5D-84FA-3FA7D1241ADC}" type="presParOf" srcId="{183696CE-AA9B-4346-A009-2345CB3D027D}" destId="{C2E54A5D-43F8-43EC-A2EA-3CE722519B2F}" srcOrd="2" destOrd="0" presId="urn:microsoft.com/office/officeart/2005/8/layout/hProcess3"/>
    <dgm:cxn modelId="{6D52EEDE-12D9-4932-8BEB-733EA4153E7C}" type="presParOf" srcId="{183696CE-AA9B-4346-A009-2345CB3D027D}" destId="{4CEE6463-A6F3-439D-92AE-4560EA50C51B}" srcOrd="3" destOrd="0" presId="urn:microsoft.com/office/officeart/2005/8/layout/hProcess3"/>
    <dgm:cxn modelId="{1DDC2EEF-DD14-4394-8770-99B376D8E453}" type="presParOf" srcId="{183696CE-AA9B-4346-A009-2345CB3D027D}" destId="{256DDD20-37D3-4256-8A2F-194C7C04D2DD}" srcOrd="4" destOrd="0" presId="urn:microsoft.com/office/officeart/2005/8/layout/hProcess3"/>
    <dgm:cxn modelId="{FBA17941-C56A-41B8-AB8C-D68AE8630CDD}" type="presParOf" srcId="{B4DB885D-B3BC-416B-8BC5-672CC5D040D6}" destId="{C397A7FD-41D5-4CE7-BD27-47C7C0D69DAB}" srcOrd="10" destOrd="0" presId="urn:microsoft.com/office/officeart/2005/8/layout/hProcess3"/>
    <dgm:cxn modelId="{199C10B0-07BF-443B-BC04-465B4A74C33F}" type="presParOf" srcId="{B4DB885D-B3BC-416B-8BC5-672CC5D040D6}" destId="{EA3F7D7D-8649-4B03-B9E2-9CC5DEB507F3}" srcOrd="11" destOrd="0" presId="urn:microsoft.com/office/officeart/2005/8/layout/hProcess3"/>
    <dgm:cxn modelId="{F01F8F83-CB24-474C-A661-675FA5D8FE46}" type="presParOf" srcId="{B4DB885D-B3BC-416B-8BC5-672CC5D040D6}" destId="{A18E1C0D-DE5F-4351-BBB9-049EC200945C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E1C0D-DE5F-4351-BBB9-049EC200945C}">
      <dsp:nvSpPr>
        <dsp:cNvPr id="0" name=""/>
        <dsp:cNvSpPr/>
      </dsp:nvSpPr>
      <dsp:spPr>
        <a:xfrm>
          <a:off x="0" y="83988"/>
          <a:ext cx="9629774" cy="1833733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DDD20-37D3-4256-8A2F-194C7C04D2DD}">
      <dsp:nvSpPr>
        <dsp:cNvPr id="0" name=""/>
        <dsp:cNvSpPr/>
      </dsp:nvSpPr>
      <dsp:spPr>
        <a:xfrm>
          <a:off x="7305557" y="1550974"/>
          <a:ext cx="1361240" cy="23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Hasil</a:t>
          </a:r>
          <a:r>
            <a:rPr lang="en-US" sz="1500" kern="1200" dirty="0" smtClean="0"/>
            <a:t> yang </a:t>
          </a:r>
          <a:r>
            <a:rPr lang="en-US" sz="1500" kern="1200" dirty="0" err="1" smtClean="0"/>
            <a:t>diperoleh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ditarik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kesimpulannya</a:t>
          </a:r>
          <a:endParaRPr lang="en-US" sz="1500" kern="1200" dirty="0"/>
        </a:p>
      </dsp:txBody>
      <dsp:txXfrm>
        <a:off x="7305557" y="1550974"/>
        <a:ext cx="1361240" cy="2351250"/>
      </dsp:txXfrm>
    </dsp:sp>
    <dsp:sp modelId="{5C59F774-1789-4E95-8684-CFCDEA315366}">
      <dsp:nvSpPr>
        <dsp:cNvPr id="0" name=""/>
        <dsp:cNvSpPr/>
      </dsp:nvSpPr>
      <dsp:spPr>
        <a:xfrm>
          <a:off x="7305557" y="542421"/>
          <a:ext cx="1361240" cy="91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Penarikan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Kesimpulan</a:t>
          </a:r>
          <a:endParaRPr lang="en-US" sz="1900" kern="1200" dirty="0"/>
        </a:p>
      </dsp:txBody>
      <dsp:txXfrm>
        <a:off x="7305557" y="542421"/>
        <a:ext cx="1361240" cy="916866"/>
      </dsp:txXfrm>
    </dsp:sp>
    <dsp:sp modelId="{E111E210-2DBF-457F-9A07-934EE88158F1}">
      <dsp:nvSpPr>
        <dsp:cNvPr id="0" name=""/>
        <dsp:cNvSpPr/>
      </dsp:nvSpPr>
      <dsp:spPr>
        <a:xfrm>
          <a:off x="5672069" y="1550974"/>
          <a:ext cx="1361240" cy="23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Melakukan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pengujian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terhadap</a:t>
          </a:r>
          <a:r>
            <a:rPr lang="en-US" sz="1500" kern="1200" dirty="0" smtClean="0"/>
            <a:t> program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Menguji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terjadi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permasalahan</a:t>
          </a:r>
          <a:r>
            <a:rPr lang="en-US" sz="1500" kern="1200" dirty="0" smtClean="0"/>
            <a:t> </a:t>
          </a:r>
          <a:r>
            <a:rPr lang="en-US" sz="1500" i="0" kern="1200" dirty="0" smtClean="0"/>
            <a:t>false positive detection</a:t>
          </a:r>
          <a:endParaRPr lang="en-US" sz="1500" i="0" kern="1200" dirty="0"/>
        </a:p>
      </dsp:txBody>
      <dsp:txXfrm>
        <a:off x="5672069" y="1550974"/>
        <a:ext cx="1361240" cy="2351250"/>
      </dsp:txXfrm>
    </dsp:sp>
    <dsp:sp modelId="{2B6885E1-9EBF-4627-8FF2-94851F369DA8}">
      <dsp:nvSpPr>
        <dsp:cNvPr id="0" name=""/>
        <dsp:cNvSpPr/>
      </dsp:nvSpPr>
      <dsp:spPr>
        <a:xfrm>
          <a:off x="5672069" y="542421"/>
          <a:ext cx="1361240" cy="91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Pengujian</a:t>
          </a:r>
          <a:endParaRPr lang="en-US" sz="1900" kern="1200" dirty="0"/>
        </a:p>
      </dsp:txBody>
      <dsp:txXfrm>
        <a:off x="5672069" y="542421"/>
        <a:ext cx="1361240" cy="916866"/>
      </dsp:txXfrm>
    </dsp:sp>
    <dsp:sp modelId="{4CCE0C6D-79A6-4C25-8F2F-66FAED8C1800}">
      <dsp:nvSpPr>
        <dsp:cNvPr id="0" name=""/>
        <dsp:cNvSpPr/>
      </dsp:nvSpPr>
      <dsp:spPr>
        <a:xfrm>
          <a:off x="4038580" y="1550974"/>
          <a:ext cx="1361240" cy="23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Metode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diterapkan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menjadi</a:t>
          </a:r>
          <a:r>
            <a:rPr lang="en-US" sz="1500" kern="1200" dirty="0" smtClean="0"/>
            <a:t> program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Berdasarkan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tahap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analisis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dan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perencanaan</a:t>
          </a:r>
          <a:endParaRPr lang="en-US" sz="1500" kern="1200" dirty="0"/>
        </a:p>
      </dsp:txBody>
      <dsp:txXfrm>
        <a:off x="4038580" y="1550974"/>
        <a:ext cx="1361240" cy="2351250"/>
      </dsp:txXfrm>
    </dsp:sp>
    <dsp:sp modelId="{A9DD7767-AD86-47CC-8D9F-AC048D7F671E}">
      <dsp:nvSpPr>
        <dsp:cNvPr id="0" name=""/>
        <dsp:cNvSpPr/>
      </dsp:nvSpPr>
      <dsp:spPr>
        <a:xfrm>
          <a:off x="4038580" y="542421"/>
          <a:ext cx="1361240" cy="91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Implementasi</a:t>
          </a:r>
          <a:endParaRPr lang="en-US" sz="1900" kern="1200" dirty="0"/>
        </a:p>
      </dsp:txBody>
      <dsp:txXfrm>
        <a:off x="4038580" y="542421"/>
        <a:ext cx="1361240" cy="916866"/>
      </dsp:txXfrm>
    </dsp:sp>
    <dsp:sp modelId="{6D256754-3FFB-40B2-92A3-04E2DFA8A531}">
      <dsp:nvSpPr>
        <dsp:cNvPr id="0" name=""/>
        <dsp:cNvSpPr/>
      </dsp:nvSpPr>
      <dsp:spPr>
        <a:xfrm>
          <a:off x="2405092" y="1550974"/>
          <a:ext cx="1361240" cy="23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Menganalisis</a:t>
          </a:r>
          <a:r>
            <a:rPr lang="en-US" sz="1500" kern="1200" dirty="0" smtClean="0"/>
            <a:t> output , input, </a:t>
          </a:r>
          <a:r>
            <a:rPr lang="en-US" sz="1500" kern="1200" dirty="0" err="1" smtClean="0"/>
            <a:t>alat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uji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hasil</a:t>
          </a:r>
          <a:r>
            <a:rPr lang="en-US" sz="1500" kern="1200" dirty="0" smtClean="0"/>
            <a:t> yang </a:t>
          </a:r>
          <a:r>
            <a:rPr lang="en-US" sz="1500" kern="1200" dirty="0" err="1" smtClean="0"/>
            <a:t>mungkin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Merencanakan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waktu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penelitian</a:t>
          </a:r>
          <a:r>
            <a:rPr lang="en-US" sz="1500" kern="1200" dirty="0" smtClean="0"/>
            <a:t>, Bahasa </a:t>
          </a:r>
          <a:r>
            <a:rPr lang="en-US" sz="1500" kern="1200" dirty="0" err="1" smtClean="0"/>
            <a:t>pemrograman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implementasi</a:t>
          </a:r>
          <a:r>
            <a:rPr lang="en-US" sz="1500" kern="1200" dirty="0" smtClean="0"/>
            <a:t> program</a:t>
          </a:r>
          <a:endParaRPr lang="en-US" sz="1500" kern="1200" dirty="0"/>
        </a:p>
      </dsp:txBody>
      <dsp:txXfrm>
        <a:off x="2405092" y="1550974"/>
        <a:ext cx="1361240" cy="2351250"/>
      </dsp:txXfrm>
    </dsp:sp>
    <dsp:sp modelId="{67D9B722-44AA-4765-9177-919655E34DCF}">
      <dsp:nvSpPr>
        <dsp:cNvPr id="0" name=""/>
        <dsp:cNvSpPr/>
      </dsp:nvSpPr>
      <dsp:spPr>
        <a:xfrm>
          <a:off x="2405092" y="542421"/>
          <a:ext cx="1361240" cy="91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Analisis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Perencanaan</a:t>
          </a:r>
          <a:endParaRPr lang="en-US" sz="1900" kern="1200" dirty="0"/>
        </a:p>
      </dsp:txBody>
      <dsp:txXfrm>
        <a:off x="2405092" y="542421"/>
        <a:ext cx="1361240" cy="916866"/>
      </dsp:txXfrm>
    </dsp:sp>
    <dsp:sp modelId="{F7F88A3F-4FEC-40A9-B584-4F9795F213DC}">
      <dsp:nvSpPr>
        <dsp:cNvPr id="0" name=""/>
        <dsp:cNvSpPr/>
      </dsp:nvSpPr>
      <dsp:spPr>
        <a:xfrm>
          <a:off x="771604" y="1550974"/>
          <a:ext cx="1361240" cy="23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Metode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dikaji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Sumber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dari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artikel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jurnal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maupun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makalah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buku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maupun</a:t>
          </a:r>
          <a:r>
            <a:rPr lang="en-US" sz="1500" kern="1200" dirty="0" smtClean="0"/>
            <a:t> internet yang </a:t>
          </a:r>
          <a:r>
            <a:rPr lang="en-US" sz="1500" kern="1200" dirty="0" err="1" smtClean="0"/>
            <a:t>terkait</a:t>
          </a:r>
          <a:endParaRPr lang="en-US" sz="1500" kern="1200" dirty="0"/>
        </a:p>
      </dsp:txBody>
      <dsp:txXfrm>
        <a:off x="771604" y="1550974"/>
        <a:ext cx="1361240" cy="2351250"/>
      </dsp:txXfrm>
    </dsp:sp>
    <dsp:sp modelId="{A175BF1D-4E0A-49D3-A482-B7706C163BA6}">
      <dsp:nvSpPr>
        <dsp:cNvPr id="0" name=""/>
        <dsp:cNvSpPr/>
      </dsp:nvSpPr>
      <dsp:spPr>
        <a:xfrm>
          <a:off x="771604" y="542421"/>
          <a:ext cx="1361240" cy="91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Studi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Literatur</a:t>
          </a:r>
          <a:endParaRPr lang="en-US" sz="1900" kern="1200" dirty="0"/>
        </a:p>
      </dsp:txBody>
      <dsp:txXfrm>
        <a:off x="771604" y="542421"/>
        <a:ext cx="1361240" cy="916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5/21/2018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5/21/2018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ujian</a:t>
            </a:r>
            <a:r>
              <a:rPr lang="en-US" baseline="0" dirty="0" smtClean="0"/>
              <a:t> proposal </a:t>
            </a:r>
            <a:r>
              <a:rPr lang="en-US" baseline="0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31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kelemahan</a:t>
            </a:r>
            <a:r>
              <a:rPr lang="en-US" baseline="0" dirty="0" smtClean="0"/>
              <a:t> watermarking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SVD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permasalahan</a:t>
            </a:r>
            <a:r>
              <a:rPr lang="en-US" baseline="0" dirty="0" smtClean="0"/>
              <a:t> </a:t>
            </a:r>
            <a:r>
              <a:rPr lang="en-US" i="1" baseline="0" dirty="0" smtClean="0"/>
              <a:t>false positive detection.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Muncullah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gagasan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bahwa</a:t>
            </a:r>
            <a:r>
              <a:rPr lang="en-US" i="0" baseline="0" dirty="0" smtClean="0"/>
              <a:t> paper </a:t>
            </a:r>
            <a:r>
              <a:rPr lang="en-US" i="0" baseline="0" dirty="0" err="1" smtClean="0"/>
              <a:t>tersebut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memiliki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permasalahan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tersebut</a:t>
            </a:r>
            <a:r>
              <a:rPr lang="en-US" i="0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baseline="0" dirty="0" err="1" smtClean="0"/>
              <a:t>Oleh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sebab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itu</a:t>
            </a:r>
            <a:r>
              <a:rPr lang="en-US" i="0" baseline="0" dirty="0" smtClean="0"/>
              <a:t>, </a:t>
            </a:r>
            <a:r>
              <a:rPr lang="en-US" i="0" baseline="0" dirty="0" err="1" smtClean="0"/>
              <a:t>Diusulkanlah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penelitian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ini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untuk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menguji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apakah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skema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dalam</a:t>
            </a:r>
            <a:r>
              <a:rPr lang="en-US" i="0" baseline="0" dirty="0" smtClean="0"/>
              <a:t> paper </a:t>
            </a:r>
            <a:r>
              <a:rPr lang="en-US" i="0" baseline="0" dirty="0" err="1" smtClean="0"/>
              <a:t>tersebut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memiliki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permasalahan</a:t>
            </a:r>
            <a:r>
              <a:rPr lang="en-US" i="0" baseline="0" dirty="0" smtClean="0"/>
              <a:t> </a:t>
            </a:r>
            <a:r>
              <a:rPr lang="en-US" i="1" baseline="0" dirty="0" smtClean="0"/>
              <a:t>false positive detection.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8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Shares </a:t>
            </a:r>
            <a:r>
              <a:rPr lang="en-US" dirty="0" err="1" smtClean="0"/>
              <a:t>berbentuk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citra</a:t>
            </a:r>
            <a:r>
              <a:rPr lang="en-US" baseline="0" dirty="0" smtClean="0"/>
              <a:t> pixel-pixel random</a:t>
            </a:r>
          </a:p>
          <a:p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penelitian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nanti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, m yang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8 bit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256. </a:t>
            </a:r>
            <a:r>
              <a:rPr lang="en-US" baseline="0" dirty="0" err="1" smtClean="0"/>
              <a:t>dikarenakan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rentang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0-255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0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 arithmetic,</a:t>
            </a:r>
          </a:p>
          <a:p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b </a:t>
            </a:r>
            <a:r>
              <a:rPr lang="en-US" dirty="0" err="1" smtClean="0"/>
              <a:t>merupakan</a:t>
            </a:r>
            <a:r>
              <a:rPr lang="en-US" dirty="0" smtClean="0"/>
              <a:t> invers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66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5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k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l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kolomnya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6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5/21/2018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5/21/2018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5/21/2018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5/21/2018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2159" y="1470454"/>
            <a:ext cx="8786142" cy="2811561"/>
          </a:xfrm>
        </p:spPr>
        <p:txBody>
          <a:bodyPr>
            <a:noAutofit/>
          </a:bodyPr>
          <a:lstStyle/>
          <a:p>
            <a:r>
              <a:rPr lang="en-US" sz="4800" dirty="0" err="1" smtClean="0"/>
              <a:t>Analisis</a:t>
            </a:r>
            <a:r>
              <a:rPr lang="en-US" sz="4800" dirty="0" smtClean="0"/>
              <a:t> </a:t>
            </a:r>
            <a:r>
              <a:rPr lang="en-US" sz="4800" dirty="0" err="1" smtClean="0"/>
              <a:t>Skema</a:t>
            </a:r>
            <a:r>
              <a:rPr lang="en-US" sz="4800" dirty="0" smtClean="0"/>
              <a:t> </a:t>
            </a:r>
            <a:r>
              <a:rPr lang="en-US" sz="4800" i="1" dirty="0" smtClean="0"/>
              <a:t>Image Sharing</a:t>
            </a:r>
            <a:r>
              <a:rPr lang="en-US" sz="4800" dirty="0" smtClean="0"/>
              <a:t> </a:t>
            </a:r>
            <a:r>
              <a:rPr lang="en-US" sz="4800" dirty="0" err="1" smtClean="0"/>
              <a:t>berdasarkan</a:t>
            </a:r>
            <a:r>
              <a:rPr lang="en-US" sz="4800" dirty="0" smtClean="0"/>
              <a:t> </a:t>
            </a:r>
            <a:r>
              <a:rPr lang="en-US" sz="4800" dirty="0" err="1" smtClean="0"/>
              <a:t>Metode</a:t>
            </a:r>
            <a:r>
              <a:rPr lang="en-US" sz="4800" dirty="0" smtClean="0"/>
              <a:t> </a:t>
            </a:r>
            <a:r>
              <a:rPr lang="en-US" sz="4800" i="1" dirty="0" smtClean="0"/>
              <a:t>Singular Value Decomposition</a:t>
            </a:r>
            <a:r>
              <a:rPr lang="en-US" sz="4800" dirty="0" smtClean="0"/>
              <a:t> (SVD) </a:t>
            </a:r>
            <a:r>
              <a:rPr lang="en-US" sz="4800" dirty="0" err="1" smtClean="0"/>
              <a:t>dan</a:t>
            </a:r>
            <a:r>
              <a:rPr lang="en-US" sz="4800" dirty="0" smtClean="0"/>
              <a:t> </a:t>
            </a:r>
            <a:r>
              <a:rPr lang="en-US" sz="4800" i="1" dirty="0" smtClean="0"/>
              <a:t>Fourier Transform</a:t>
            </a:r>
            <a:r>
              <a:rPr lang="en-US" sz="4800" dirty="0" smtClean="0"/>
              <a:t> (FT)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Zainul </a:t>
            </a:r>
            <a:r>
              <a:rPr lang="en-US" dirty="0" err="1" smtClean="0"/>
              <a:t>Insaan</a:t>
            </a:r>
            <a:r>
              <a:rPr lang="en-US" dirty="0" smtClean="0"/>
              <a:t> Abdul </a:t>
            </a:r>
            <a:r>
              <a:rPr lang="en-US" dirty="0" err="1" smtClean="0"/>
              <a:t>Hafiidhl</a:t>
            </a:r>
            <a:endParaRPr lang="en-US" dirty="0" smtClean="0"/>
          </a:p>
          <a:p>
            <a:r>
              <a:rPr lang="en-US" dirty="0" smtClean="0"/>
              <a:t>(M0514056)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skema</a:t>
            </a:r>
            <a:r>
              <a:rPr lang="en-US" dirty="0"/>
              <a:t> </a:t>
            </a:r>
            <a:r>
              <a:rPr lang="en-US" i="1" dirty="0"/>
              <a:t>image sharing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SVD </a:t>
            </a:r>
            <a:r>
              <a:rPr lang="en-US" dirty="0" err="1"/>
              <a:t>dan</a:t>
            </a:r>
            <a:r>
              <a:rPr lang="en-US" dirty="0"/>
              <a:t> FT </a:t>
            </a:r>
            <a:r>
              <a:rPr lang="en-US" dirty="0" err="1"/>
              <a:t>bebas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i="1" dirty="0"/>
              <a:t>false positive detection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1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Manfaat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159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Manfaat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Mengetahui</a:t>
            </a:r>
            <a:r>
              <a:rPr lang="en-US" dirty="0" smtClean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skema</a:t>
            </a:r>
            <a:r>
              <a:rPr lang="en-US" dirty="0"/>
              <a:t> </a:t>
            </a:r>
            <a:r>
              <a:rPr lang="en-US" i="1" dirty="0"/>
              <a:t>image sharing </a:t>
            </a:r>
            <a:r>
              <a:rPr lang="en-US" dirty="0"/>
              <a:t>yang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SVD </a:t>
            </a:r>
            <a:r>
              <a:rPr lang="en-US" dirty="0" err="1"/>
              <a:t>dan</a:t>
            </a:r>
            <a:r>
              <a:rPr lang="en-US" dirty="0"/>
              <a:t> FT </a:t>
            </a:r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i="1" dirty="0"/>
              <a:t>false positive detection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70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Metodologi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0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Metodologi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graphicFrame>
        <p:nvGraphicFramePr>
          <p:cNvPr id="29" name="Content Placeholder 2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642553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471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Perencanaan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Vertical Text Placeholder 4"/>
              <p:cNvSpPr>
                <a:spLocks noGrp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+mj-lt"/>
                  </a:rPr>
                  <a:t>Shamir Secret Sharing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 algn="just">
                  <a:buNone/>
                </a:pPr>
                <a:r>
                  <a:rPr lang="en-US" i="1" dirty="0"/>
                  <a:t>Shamir Secret Sharing</a:t>
                </a:r>
                <a:r>
                  <a:rPr lang="en-US" dirty="0"/>
                  <a:t> (SSS)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algoritma</a:t>
                </a:r>
                <a:r>
                  <a:rPr lang="en-US" dirty="0"/>
                  <a:t> 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dirty="0" err="1"/>
                  <a:t>skema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mengamankan</a:t>
                </a:r>
                <a:r>
                  <a:rPr lang="en-US" dirty="0"/>
                  <a:t> data </a:t>
                </a:r>
                <a:r>
                  <a:rPr lang="en-US" dirty="0" err="1" smtClean="0"/>
                  <a:t>rahasia</a:t>
                </a:r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:r>
                  <a:rPr lang="en-US" i="1" dirty="0"/>
                  <a:t>secret</a:t>
                </a:r>
                <a:r>
                  <a:rPr lang="en-US" dirty="0" smtClean="0"/>
                  <a:t>).</a:t>
                </a:r>
              </a:p>
              <a:p>
                <a:pPr algn="just"/>
                <a:r>
                  <a:rPr lang="en-US" dirty="0" err="1" smtClean="0"/>
                  <a:t>Memecah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secret</a:t>
                </a:r>
                <a:r>
                  <a:rPr lang="en-US" dirty="0" smtClean="0"/>
                  <a:t> </a:t>
                </a:r>
                <a:r>
                  <a:rPr lang="en-US" dirty="0" err="1"/>
                  <a:t>menjadi</a:t>
                </a:r>
                <a:r>
                  <a:rPr lang="en-US" dirty="0"/>
                  <a:t> </a:t>
                </a:r>
                <a:r>
                  <a:rPr lang="en-US" dirty="0" err="1"/>
                  <a:t>beberapa</a:t>
                </a:r>
                <a:r>
                  <a:rPr lang="en-US" dirty="0"/>
                  <a:t> </a:t>
                </a:r>
                <a:r>
                  <a:rPr lang="en-US" dirty="0" err="1"/>
                  <a:t>bagian</a:t>
                </a:r>
                <a:r>
                  <a:rPr lang="en-US" dirty="0"/>
                  <a:t> 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i="1" dirty="0"/>
                  <a:t>shares</a:t>
                </a:r>
                <a:r>
                  <a:rPr lang="en-US" dirty="0"/>
                  <a:t> </a:t>
                </a:r>
                <a:r>
                  <a:rPr lang="en-US" dirty="0" err="1"/>
                  <a:t>sebanyak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𝑛</m:t>
                    </m:r>
                  </m:oMath>
                </a14:m>
                <a:r>
                  <a:rPr lang="en-US" sz="1200" dirty="0" smtClean="0"/>
                  <a:t>. </a:t>
                </a:r>
              </a:p>
              <a:p>
                <a:pPr algn="just"/>
                <a:r>
                  <a:rPr lang="en-US" dirty="0" err="1" smtClean="0"/>
                  <a:t>Untuk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mendapatkan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kembali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secret</a:t>
                </a:r>
                <a:r>
                  <a:rPr lang="en-US" dirty="0" smtClean="0"/>
                  <a:t>, </a:t>
                </a:r>
                <a:r>
                  <a:rPr lang="en-US" dirty="0" err="1"/>
                  <a:t>diperlukan</a:t>
                </a:r>
                <a:r>
                  <a:rPr lang="en-US" dirty="0"/>
                  <a:t> </a:t>
                </a:r>
                <a:r>
                  <a:rPr lang="en-US" dirty="0" err="1"/>
                  <a:t>menggabungkan</a:t>
                </a:r>
                <a:r>
                  <a:rPr lang="en-US" dirty="0"/>
                  <a:t> </a:t>
                </a:r>
                <a:r>
                  <a:rPr lang="en-US" i="1" dirty="0" smtClean="0"/>
                  <a:t>shares</a:t>
                </a:r>
                <a:r>
                  <a:rPr lang="en-US" dirty="0" smtClean="0"/>
                  <a:t> </a:t>
                </a:r>
                <a:r>
                  <a:rPr lang="en-US" dirty="0" err="1"/>
                  <a:t>sebanyak</a:t>
                </a:r>
                <a:r>
                  <a:rPr lang="en-US" dirty="0"/>
                  <a:t> </a:t>
                </a:r>
                <a:r>
                  <a:rPr lang="en-US" i="1" dirty="0"/>
                  <a:t>threshold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 smtClean="0"/>
                  <a:t>tertentu</a:t>
                </a:r>
                <a:r>
                  <a:rPr lang="en-US" dirty="0" smtClean="0"/>
                  <a:t>.</a:t>
                </a:r>
              </a:p>
              <a:p>
                <a:pPr marL="0" indent="0" algn="just">
                  <a:buNone/>
                </a:pPr>
                <a:r>
                  <a:rPr lang="en-US" dirty="0" err="1" smtClean="0"/>
                  <a:t>Berikut</a:t>
                </a:r>
                <a:r>
                  <a:rPr lang="en-US" dirty="0" smtClean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fungsi</a:t>
                </a:r>
                <a:r>
                  <a:rPr lang="en-US" dirty="0"/>
                  <a:t> SSS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membuat</a:t>
                </a:r>
                <a:r>
                  <a:rPr lang="en-US" dirty="0"/>
                  <a:t> </a:t>
                </a:r>
                <a:r>
                  <a:rPr lang="en-US" i="1" dirty="0"/>
                  <a:t>share</a:t>
                </a:r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</m:e>
                      </m:d>
                      <m:r>
                        <a:rPr lang="en-US" i="1"/>
                        <m:t>=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𝑎</m:t>
                              </m:r>
                            </m:e>
                            <m:sub>
                              <m:r>
                                <a:rPr lang="en-US" i="1"/>
                                <m:t>0</m:t>
                              </m:r>
                            </m:sub>
                          </m:sSub>
                          <m:r>
                            <a:rPr lang="en-US" i="1"/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𝑖</m:t>
                              </m:r>
                              <m:r>
                                <a:rPr lang="en-US" i="1"/>
                                <m:t>=0</m:t>
                              </m:r>
                            </m:sub>
                            <m:sup>
                              <m:r>
                                <a:rPr lang="en-US" i="1"/>
                                <m:t>𝑘</m:t>
                              </m:r>
                              <m:r>
                                <a:rPr lang="en-US" i="1"/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𝑎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  <m:sup>
                                  <m:r>
                                    <a:rPr lang="en-US" i="1"/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/>
                        <m:t>𝑚𝑜𝑑</m:t>
                      </m:r>
                      <m:r>
                        <a:rPr lang="en-US" i="1"/>
                        <m:t> </m:t>
                      </m:r>
                      <m:r>
                        <a:rPr lang="en-US" i="1"/>
                        <m:t>𝑚</m:t>
                      </m:r>
                    </m:oMath>
                  </m:oMathPara>
                </a14:m>
                <a:endParaRPr lang="en-US" sz="1200" dirty="0" smtClean="0"/>
              </a:p>
              <a:p>
                <a:pPr marL="0" indent="0">
                  <a:buNone/>
                </a:pP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secret yang </a:t>
                </a:r>
                <a:r>
                  <a:rPr lang="en-US" dirty="0" err="1"/>
                  <a:t>ingin</a:t>
                </a:r>
                <a:r>
                  <a:rPr lang="en-US" dirty="0"/>
                  <a:t> </a:t>
                </a:r>
                <a:r>
                  <a:rPr lang="en-US" dirty="0" err="1"/>
                  <a:t>disimpan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 smtClean="0"/>
                  <a:t>koefisien</a:t>
                </a:r>
                <a:r>
                  <a:rPr lang="en-US" dirty="0" smtClean="0"/>
                  <a:t> random </a:t>
                </a:r>
                <a:r>
                  <a:rPr lang="en-US" dirty="0" err="1"/>
                  <a:t>dimana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&lt;</m:t>
                    </m:r>
                    <m:r>
                      <a:rPr lang="en-US" i="1"/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2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3</m:t>
                        </m:r>
                      </m:sub>
                    </m:sSub>
                    <m:r>
                      <a:rPr lang="en-US" i="1"/>
                      <m:t>, …,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/>
                      <m:t>𝑥</m:t>
                    </m:r>
                    <m:r>
                      <a:rPr lang="en-US" i="1"/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  <m:r>
                          <a:rPr lang="en-US" i="1"/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𝑥</m:t>
                        </m:r>
                        <m:r>
                          <a:rPr lang="en-US" i="1"/>
                          <m:t>≠0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:r>
                  <a:rPr lang="en-US" dirty="0" err="1"/>
                  <a:t>lalu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bilangan</a:t>
                </a:r>
                <a:r>
                  <a:rPr lang="en-US" dirty="0"/>
                  <a:t> </a:t>
                </a:r>
                <a:r>
                  <a:rPr lang="en-US" dirty="0" smtClean="0"/>
                  <a:t>prima.</a:t>
                </a:r>
                <a:endParaRPr lang="en-US" sz="1200" dirty="0"/>
              </a:p>
            </p:txBody>
          </p:sp>
        </mc:Choice>
        <mc:Fallback>
          <p:sp>
            <p:nvSpPr>
              <p:cNvPr id="5" name="Vertical 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  <a:blipFill>
                <a:blip r:embed="rId3"/>
                <a:stretch>
                  <a:fillRect l="-2016" t="-555" r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68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Perencanaan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Vertical Text Placeholder 4"/>
              <p:cNvSpPr>
                <a:spLocks noGrp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+mj-lt"/>
                  </a:rPr>
                  <a:t>Lagrange Interpolation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 algn="just">
                  <a:buNone/>
                </a:pPr>
                <a:r>
                  <a:rPr lang="en-US" dirty="0" smtClean="0"/>
                  <a:t>Lagrange Interpolation </a:t>
                </a:r>
                <a:r>
                  <a:rPr lang="en-US" dirty="0" err="1" smtClean="0"/>
                  <a:t>digunakan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untuk</a:t>
                </a:r>
                <a:r>
                  <a:rPr lang="en-US" dirty="0" smtClean="0"/>
                  <a:t> me-</a:t>
                </a:r>
                <a:r>
                  <a:rPr lang="en-US" i="1" dirty="0" smtClean="0"/>
                  <a:t>recover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shares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menjadi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secret</a:t>
                </a:r>
                <a:r>
                  <a:rPr lang="en-US" dirty="0" smtClean="0"/>
                  <a:t>.</a:t>
                </a:r>
              </a:p>
              <a:p>
                <a:pPr algn="just"/>
                <a:r>
                  <a:rPr lang="en-US" dirty="0" err="1" smtClean="0"/>
                  <a:t>Memerlukan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nilai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𝑥</m:t>
                    </m:r>
                  </m:oMath>
                </a14:m>
                <a:r>
                  <a:rPr lang="en-US" sz="1200" dirty="0" smtClean="0"/>
                  <a:t>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𝑓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dari</a:t>
                </a:r>
                <a:r>
                  <a:rPr lang="en-US" dirty="0" smtClean="0"/>
                  <a:t> SSS</a:t>
                </a:r>
                <a:r>
                  <a:rPr lang="en-US" sz="1200" dirty="0" smtClean="0"/>
                  <a:t>. </a:t>
                </a:r>
              </a:p>
              <a:p>
                <a:pPr algn="just"/>
                <a:r>
                  <a:rPr lang="en-US" dirty="0" smtClean="0"/>
                  <a:t>Agar </a:t>
                </a:r>
                <a:r>
                  <a:rPr lang="en-US" dirty="0" err="1" smtClean="0"/>
                  <a:t>dapat</a:t>
                </a:r>
                <a:r>
                  <a:rPr lang="en-US" dirty="0" smtClean="0"/>
                  <a:t> me-</a:t>
                </a:r>
                <a:r>
                  <a:rPr lang="en-US" i="1" dirty="0" smtClean="0"/>
                  <a:t>recover secret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diperlukan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share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sebanyak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 algn="just">
                  <a:buNone/>
                </a:pPr>
                <a:r>
                  <a:rPr lang="en-US" dirty="0" err="1" smtClean="0"/>
                  <a:t>Berikut</a:t>
                </a:r>
                <a:r>
                  <a:rPr lang="en-US" dirty="0" smtClean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fungsi</a:t>
                </a:r>
                <a:r>
                  <a:rPr lang="en-US" dirty="0"/>
                  <a:t> </a:t>
                </a:r>
                <a:r>
                  <a:rPr lang="en-US" dirty="0" smtClean="0"/>
                  <a:t>Lagrange Interpolation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smtClean="0"/>
                  <a:t>me</a:t>
                </a:r>
                <a:r>
                  <a:rPr lang="en-US" i="1" dirty="0" smtClean="0"/>
                  <a:t>-recover</a:t>
                </a:r>
                <a:r>
                  <a:rPr lang="en-US" dirty="0" smtClean="0"/>
                  <a:t> </a:t>
                </a:r>
                <a:r>
                  <a:rPr lang="en-US" i="1" dirty="0"/>
                  <a:t>share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𝐿𝐼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</m:e>
                      </m:d>
                      <m:r>
                        <a:rPr lang="en-US" i="1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𝑎</m:t>
                          </m:r>
                          <m:r>
                            <a:rPr lang="en-US" i="1"/>
                            <m:t>=0</m:t>
                          </m:r>
                        </m:sub>
                        <m:sup>
                          <m:r>
                            <a:rPr lang="en-US" i="1"/>
                            <m:t>𝑘</m:t>
                          </m:r>
                          <m:r>
                            <a:rPr lang="en-US" i="1"/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𝑦</m:t>
                              </m:r>
                            </m:e>
                            <m:sub>
                              <m:r>
                                <a:rPr lang="en-US" i="1"/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𝑙</m:t>
                              </m:r>
                            </m:e>
                            <m:sub>
                              <m:r>
                                <a:rPr lang="en-US" i="1"/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 smtClean="0"/>
                  <a:t>nilai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adalah: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𝑙</m:t>
                          </m:r>
                        </m:e>
                        <m:sub>
                          <m:r>
                            <a:rPr lang="en-US" i="1"/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</m:e>
                      </m:d>
                      <m:r>
                        <a:rPr lang="en-US" i="1"/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i="1"/>
                          </m:ctrlPr>
                        </m:naryPr>
                        <m:sub>
                          <m:eqArr>
                            <m:eqArrPr>
                              <m:ctrlPr>
                                <a:rPr lang="en-US" i="1"/>
                              </m:ctrlPr>
                            </m:eqArrPr>
                            <m:e>
                              <m:r>
                                <a:rPr lang="en-US" i="1"/>
                                <m:t>𝑏</m:t>
                              </m:r>
                              <m:r>
                                <a:rPr lang="en-US" i="1"/>
                                <m:t>=0</m:t>
                              </m:r>
                            </m:e>
                            <m:e>
                              <m:r>
                                <a:rPr lang="en-US" i="1"/>
                                <m:t>𝑏</m:t>
                              </m:r>
                              <m:r>
                                <a:rPr lang="en-US" i="1"/>
                                <m:t>≠</m:t>
                              </m:r>
                              <m:r>
                                <a:rPr lang="en-US" i="1"/>
                                <m:t>𝑎</m:t>
                              </m:r>
                            </m:e>
                          </m:eqArr>
                        </m:sub>
                        <m:sup>
                          <m:r>
                            <a:rPr lang="en-US" i="1"/>
                            <m:t>𝑘</m:t>
                          </m:r>
                          <m:r>
                            <a:rPr lang="en-US" i="1"/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r>
                                <a:rPr lang="en-US" i="1"/>
                                <m:t>𝑥</m:t>
                              </m:r>
                              <m:r>
                                <a:rPr lang="en-US" i="1"/>
                                <m:t>−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  <m:sub>
                                  <m:r>
                                    <a:rPr lang="en-US" i="1"/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  <m:sub>
                                  <m:r>
                                    <a:rPr lang="en-US" i="1"/>
                                    <m:t>𝑎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  <m:sub>
                                  <m:r>
                                    <a:rPr lang="en-US" i="1"/>
                                    <m:t>𝑏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" name="Vertical 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  <a:blipFill>
                <a:blip r:embed="rId2"/>
                <a:stretch>
                  <a:fillRect l="-2016" t="-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8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Perencanaan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Vertical Text Placeholder 4"/>
              <p:cNvSpPr>
                <a:spLocks noGrp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+mj-lt"/>
                  </a:rPr>
                  <a:t>Chinese Remainder Theorem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 algn="just">
                  <a:buNone/>
                </a:pPr>
                <a:r>
                  <a:rPr lang="en-US" dirty="0"/>
                  <a:t>Chinese Remainder Theorem </a:t>
                </a:r>
                <a:r>
                  <a:rPr lang="en-US" dirty="0" err="1"/>
                  <a:t>atau</a:t>
                </a:r>
                <a:r>
                  <a:rPr lang="en-US" dirty="0"/>
                  <a:t> (CRT)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teorema</a:t>
                </a:r>
                <a:r>
                  <a:rPr lang="en-US" dirty="0"/>
                  <a:t> </a:t>
                </a:r>
                <a:r>
                  <a:rPr lang="en-US" dirty="0" err="1"/>
                  <a:t>matematika</a:t>
                </a:r>
                <a:r>
                  <a:rPr lang="en-US" dirty="0"/>
                  <a:t> yang </a:t>
                </a:r>
                <a:r>
                  <a:rPr lang="en-US" dirty="0" err="1"/>
                  <a:t>memungkinkan</a:t>
                </a:r>
                <a:r>
                  <a:rPr lang="en-US" dirty="0"/>
                  <a:t> </a:t>
                </a:r>
                <a:r>
                  <a:rPr lang="en-US" dirty="0" err="1"/>
                  <a:t>seseorang</a:t>
                </a:r>
                <a:r>
                  <a:rPr lang="en-US" dirty="0"/>
                  <a:t> </a:t>
                </a:r>
                <a:r>
                  <a:rPr lang="en-US" dirty="0" err="1"/>
                  <a:t>mengingat</a:t>
                </a:r>
                <a:r>
                  <a:rPr lang="en-US" dirty="0"/>
                  <a:t> </a:t>
                </a:r>
                <a:r>
                  <a:rPr lang="en-US" dirty="0" err="1"/>
                  <a:t>kembali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 smtClean="0"/>
                  <a:t>angka</a:t>
                </a:r>
                <a:r>
                  <a:rPr lang="en-US" dirty="0" smtClean="0"/>
                  <a:t>.</a:t>
                </a:r>
              </a:p>
              <a:p>
                <a:pPr algn="just"/>
                <a:r>
                  <a:rPr lang="en-US" dirty="0" err="1" smtClean="0"/>
                  <a:t>Mengingat</a:t>
                </a:r>
                <a:r>
                  <a:rPr lang="en-US" dirty="0" smtClean="0"/>
                  <a:t> </a:t>
                </a:r>
                <a:r>
                  <a:rPr lang="en-US" dirty="0" err="1"/>
                  <a:t>beberapa</a:t>
                </a:r>
                <a:r>
                  <a:rPr lang="en-US" dirty="0"/>
                  <a:t> </a:t>
                </a:r>
                <a:r>
                  <a:rPr lang="en-US" dirty="0" err="1"/>
                  <a:t>angka</a:t>
                </a:r>
                <a:r>
                  <a:rPr lang="en-US" dirty="0"/>
                  <a:t> </a:t>
                </a:r>
                <a:r>
                  <a:rPr lang="en-US" dirty="0" err="1"/>
                  <a:t>pembagi</a:t>
                </a:r>
                <a:r>
                  <a:rPr lang="en-US" dirty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:r>
                  <a:rPr lang="en-US" dirty="0" err="1"/>
                  <a:t>sisa</a:t>
                </a:r>
                <a:r>
                  <a:rPr lang="en-US" dirty="0"/>
                  <a:t> </a:t>
                </a:r>
                <a:r>
                  <a:rPr lang="en-US" dirty="0" err="1"/>
                  <a:t>bagi-nya</a:t>
                </a:r>
                <a:r>
                  <a:rPr lang="en-US" dirty="0"/>
                  <a:t> (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dirty="0" err="1"/>
                  <a:t>hasil</a:t>
                </a:r>
                <a:r>
                  <a:rPr lang="en-US" dirty="0"/>
                  <a:t> </a:t>
                </a:r>
                <a:r>
                  <a:rPr lang="en-US" dirty="0" err="1"/>
                  <a:t>modulusnya</a:t>
                </a:r>
                <a:r>
                  <a:rPr lang="en-US" dirty="0"/>
                  <a:t>)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angka</a:t>
                </a:r>
                <a:r>
                  <a:rPr lang="en-US" dirty="0"/>
                  <a:t> </a:t>
                </a:r>
                <a:r>
                  <a:rPr lang="en-US" dirty="0" err="1"/>
                  <a:t>numerik</a:t>
                </a:r>
                <a:r>
                  <a:rPr lang="en-US" dirty="0"/>
                  <a:t> </a:t>
                </a:r>
                <a:r>
                  <a:rPr lang="en-US" dirty="0" err="1" smtClean="0"/>
                  <a:t>tersebut</a:t>
                </a:r>
                <a:r>
                  <a:rPr lang="en-US" dirty="0" smtClean="0"/>
                  <a:t>.</a:t>
                </a:r>
              </a:p>
              <a:p>
                <a:pPr marL="0" indent="0" algn="just">
                  <a:buNone/>
                </a:pPr>
                <a:r>
                  <a:rPr lang="en-US" dirty="0" err="1" smtClean="0"/>
                  <a:t>Misalkan</a:t>
                </a:r>
                <a:r>
                  <a:rPr lang="en-US" dirty="0" smtClean="0"/>
                  <a:t> </a:t>
                </a:r>
                <a:r>
                  <a:rPr lang="en-US" dirty="0" err="1"/>
                  <a:t>terdapat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2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3</m:t>
                        </m:r>
                      </m:sub>
                    </m:sSub>
                    <m:r>
                      <a:rPr lang="en-US" i="1"/>
                      <m:t>, …,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merupakan</a:t>
                </a:r>
                <a:r>
                  <a:rPr lang="en-US" dirty="0"/>
                  <a:t> </a:t>
                </a:r>
                <a:r>
                  <a:rPr lang="en-US" dirty="0" err="1"/>
                  <a:t>bilangan</a:t>
                </a:r>
                <a:r>
                  <a:rPr lang="en-US" dirty="0"/>
                  <a:t> </a:t>
                </a:r>
                <a:r>
                  <a:rPr lang="en-US" dirty="0" smtClean="0"/>
                  <a:t>integer </a:t>
                </a:r>
                <a:r>
                  <a:rPr lang="en-US" dirty="0" err="1" smtClean="0"/>
                  <a:t>positif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relatif</a:t>
                </a:r>
                <a:r>
                  <a:rPr lang="en-US" dirty="0" smtClean="0"/>
                  <a:t> prima,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2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3</m:t>
                        </m:r>
                      </m:sub>
                    </m:sSub>
                    <m:r>
                      <a:rPr lang="en-US" i="1"/>
                      <m:t>, …,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bilangan</a:t>
                </a:r>
                <a:r>
                  <a:rPr lang="en-US" dirty="0"/>
                  <a:t> integer. </a:t>
                </a:r>
                <a:r>
                  <a:rPr lang="en-US" dirty="0" err="1"/>
                  <a:t>Lalu</a:t>
                </a:r>
                <a:r>
                  <a:rPr lang="en-US" dirty="0"/>
                  <a:t> </a:t>
                </a:r>
                <a:r>
                  <a:rPr lang="en-US" dirty="0" err="1"/>
                  <a:t>terdapat</a:t>
                </a:r>
                <a:r>
                  <a:rPr lang="en-US" dirty="0"/>
                  <a:t> </a:t>
                </a:r>
                <a:r>
                  <a:rPr lang="en-US" dirty="0" err="1"/>
                  <a:t>sistem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𝑥</m:t>
                    </m:r>
                    <m:r>
                      <a:rPr lang="en-US" i="1"/>
                      <m:t>≡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𝑚𝑜𝑑</m:t>
                        </m:r>
                        <m:r>
                          <a:rPr lang="en-US" i="1"/>
                          <m:t> 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𝑚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1≤</m:t>
                    </m:r>
                    <m:r>
                      <a:rPr lang="en-US" i="1"/>
                      <m:t>𝑖</m:t>
                    </m:r>
                    <m:r>
                      <a:rPr lang="en-US" i="1"/>
                      <m:t>≤</m:t>
                    </m:r>
                    <m:r>
                      <a:rPr lang="en-US" i="1"/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serta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𝑀</m:t>
                    </m:r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</m:sSub>
                    <m:r>
                      <a:rPr lang="en-US" i="1"/>
                      <m:t>×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2</m:t>
                        </m:r>
                      </m:sub>
                    </m:sSub>
                    <m:r>
                      <a:rPr lang="en-US" i="1"/>
                      <m:t>×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3</m:t>
                        </m:r>
                      </m:sub>
                    </m:sSub>
                    <m:r>
                      <a:rPr lang="en-US" i="1"/>
                      <m:t>×… ×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:r>
                  <a:rPr lang="en-US" dirty="0" err="1" smtClean="0"/>
                  <a:t>bilangan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dicari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:</a:t>
                </a: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𝑥</m:t>
                      </m:r>
                      <m:r>
                        <a:rPr lang="en-US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𝑖</m:t>
                              </m:r>
                              <m:r>
                                <a:rPr lang="en-US" i="1"/>
                                <m:t>=1</m:t>
                              </m:r>
                            </m:sub>
                            <m:sup>
                              <m:r>
                                <a:rPr lang="en-US" i="1"/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𝑎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𝑀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𝑏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i="1"/>
                        <m:t>(</m:t>
                      </m:r>
                      <m:r>
                        <a:rPr lang="en-US" i="1"/>
                        <m:t>𝑚𝑜𝑑</m:t>
                      </m:r>
                      <m:r>
                        <a:rPr lang="en-US" i="1"/>
                        <m:t> </m:t>
                      </m:r>
                      <m:r>
                        <a:rPr lang="en-US" i="1"/>
                        <m:t>𝑀</m:t>
                      </m:r>
                      <m:r>
                        <a:rPr lang="en-US" i="1"/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𝑀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𝑀</m:t>
                        </m:r>
                      </m:num>
                      <m:den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𝑚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𝑏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diperloeh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𝑏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/>
                      <m:t>≡1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𝑚𝑜𝑑</m:t>
                        </m:r>
                        <m:r>
                          <a:rPr lang="en-US" i="1"/>
                          <m:t> 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𝑚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  <a:endParaRPr lang="en-US" sz="1200" dirty="0"/>
              </a:p>
            </p:txBody>
          </p:sp>
        </mc:Choice>
        <mc:Fallback>
          <p:sp>
            <p:nvSpPr>
              <p:cNvPr id="5" name="Vertical 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  <a:blipFill>
                <a:blip r:embed="rId3"/>
                <a:stretch>
                  <a:fillRect l="-2016" t="-555" r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Perencanaan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Vertical Text Placeholder 4"/>
              <p:cNvSpPr>
                <a:spLocks noGrp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+mj-lt"/>
                  </a:rPr>
                  <a:t>Singular Value Decomposition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 algn="just">
                  <a:buNone/>
                </a:pPr>
                <a:r>
                  <a:rPr lang="en-US" dirty="0"/>
                  <a:t>Singular Value Decomposition </a:t>
                </a:r>
                <a:r>
                  <a:rPr lang="en-US" dirty="0" smtClean="0"/>
                  <a:t>(SVD)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merupakan</a:t>
                </a:r>
                <a:r>
                  <a:rPr lang="en-US" dirty="0"/>
                  <a:t> </a:t>
                </a:r>
                <a:r>
                  <a:rPr lang="en-US" dirty="0" err="1"/>
                  <a:t>metode</a:t>
                </a:r>
                <a:r>
                  <a:rPr lang="en-US" dirty="0"/>
                  <a:t> </a:t>
                </a:r>
                <a:r>
                  <a:rPr lang="en-US" dirty="0" err="1"/>
                  <a:t>mendekomposisi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yang </a:t>
                </a:r>
                <a:r>
                  <a:rPr lang="en-US" dirty="0" err="1"/>
                  <a:t>bertujuan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memudahkan</a:t>
                </a:r>
                <a:r>
                  <a:rPr lang="en-US" dirty="0"/>
                  <a:t> </a:t>
                </a:r>
                <a:r>
                  <a:rPr lang="en-US" dirty="0" err="1"/>
                  <a:t>perhitungan</a:t>
                </a:r>
                <a:r>
                  <a:rPr lang="en-US" dirty="0"/>
                  <a:t> </a:t>
                </a:r>
                <a:r>
                  <a:rPr lang="en-US" dirty="0" err="1"/>
                  <a:t>matrik</a:t>
                </a:r>
                <a:r>
                  <a:rPr lang="en-US" dirty="0"/>
                  <a:t> </a:t>
                </a:r>
                <a:r>
                  <a:rPr lang="en-US" dirty="0" err="1"/>
                  <a:t>menjadi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sederhana</a:t>
                </a:r>
                <a:r>
                  <a:rPr lang="en-US" dirty="0"/>
                  <a:t>. </a:t>
                </a:r>
                <a:r>
                  <a:rPr lang="en-US" dirty="0" err="1"/>
                  <a:t>Bentuk</a:t>
                </a:r>
                <a:r>
                  <a:rPr lang="en-US" dirty="0"/>
                  <a:t> </a:t>
                </a:r>
                <a:r>
                  <a:rPr lang="en-US" dirty="0" err="1"/>
                  <a:t>umum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SVD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sebagai</a:t>
                </a:r>
                <a:r>
                  <a:rPr lang="en-US" dirty="0"/>
                  <a:t> </a:t>
                </a:r>
                <a:r>
                  <a:rPr lang="en-US" dirty="0" err="1"/>
                  <a:t>berikut</a:t>
                </a:r>
                <a:r>
                  <a:rPr lang="en-US" dirty="0"/>
                  <a:t>:</a:t>
                </a: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/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/>
                        <m:t> 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r>
                  <a:rPr lang="en-US" dirty="0" err="1" smtClean="0"/>
                  <a:t>Nilai</a:t>
                </a:r>
                <a:r>
                  <a:rPr lang="en-US" dirty="0" smtClean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diagonal </a:t>
                </a:r>
                <a14:m>
                  <m:oMath xmlns:m="http://schemas.openxmlformats.org/officeDocument/2006/math">
                    <m:r>
                      <a:rPr lang="en-US" i="1"/>
                      <m:t>𝐷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i="1" dirty="0"/>
                  <a:t>singular value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𝐴</m:t>
                    </m:r>
                  </m:oMath>
                </a14:m>
                <a:r>
                  <a:rPr lang="en-US" dirty="0" smtClean="0"/>
                  <a:t> yang </a:t>
                </a:r>
                <a:r>
                  <a:rPr lang="en-US" dirty="0" err="1" smtClean="0"/>
                  <a:t>didapat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akar</a:t>
                </a:r>
                <a:r>
                  <a:rPr lang="en-US" dirty="0" smtClean="0"/>
                  <a:t> eigenvalue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maupun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Kolom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i="1" dirty="0"/>
                  <a:t>left-singular vector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𝐴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nilai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berasal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dari</a:t>
                </a:r>
                <a:r>
                  <a:rPr lang="en-US" dirty="0" smtClean="0"/>
                  <a:t> eigenvector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Kolom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𝑉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i="1" dirty="0"/>
                  <a:t>right-singular vector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:r>
                  <a:rPr lang="en-US" dirty="0" err="1"/>
                  <a:t>matriks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𝐴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dengan </a:t>
                </a:r>
                <a:r>
                  <a:rPr lang="en-US" dirty="0" err="1"/>
                  <a:t>nilai</a:t>
                </a:r>
                <a:r>
                  <a:rPr lang="en-US" dirty="0"/>
                  <a:t> yang </a:t>
                </a:r>
                <a:r>
                  <a:rPr lang="en-US" dirty="0" err="1"/>
                  <a:t>berasal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eigenvector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.</a:t>
                </a:r>
                <a:endParaRPr lang="en-US" sz="1200" dirty="0"/>
              </a:p>
            </p:txBody>
          </p:sp>
        </mc:Choice>
        <mc:Fallback>
          <p:sp>
            <p:nvSpPr>
              <p:cNvPr id="5" name="Vertical 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  <a:blipFill>
                <a:blip r:embed="rId2"/>
                <a:stretch>
                  <a:fillRect l="-2016" t="-555" r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36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Perencanaan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Vertical Text Placeholder 2"/>
              <p:cNvSpPr>
                <a:spLocks noGrp="1"/>
              </p:cNvSpPr>
              <p:nvPr>
                <p:ph type="body" orient="vert" idx="1"/>
              </p:nvPr>
            </p:nvSpPr>
            <p:spPr>
              <a:xfrm rot="16200000">
                <a:off x="1876277" y="-1588140"/>
                <a:ext cx="6542469" cy="100278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Misalkan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Untuk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mencari</a:t>
                </a:r>
                <a:r>
                  <a:rPr lang="en-US" dirty="0" smtClean="0"/>
                  <a:t> eigenvalue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eigenvectornya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menggunakan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/>
                        <m:t>𝑣</m:t>
                      </m:r>
                      <m:r>
                        <a:rPr lang="en-US" i="1"/>
                        <m:t>=</m:t>
                      </m:r>
                      <m:r>
                        <a:rPr lang="en-US" i="1"/>
                        <m:t>𝜆</m:t>
                      </m:r>
                      <m:r>
                        <a:rPr lang="en-US" i="1"/>
                        <m:t>𝑣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Dengan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adalah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matriks</a:t>
                </a:r>
                <a:r>
                  <a:rPr lang="en-US" dirty="0" smtClean="0"/>
                  <a:t> eigenvector </a:t>
                </a:r>
                <a:r>
                  <a:rPr lang="en-US" dirty="0" err="1" smtClean="0"/>
                  <a:t>dari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matriks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adalah</a:t>
                </a:r>
                <a:r>
                  <a:rPr lang="en-US" dirty="0" smtClean="0"/>
                  <a:t> eigenvalue </a:t>
                </a:r>
                <a:r>
                  <a:rPr lang="en-US" dirty="0" err="1" smtClean="0"/>
                  <a:t>dari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matriks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. Dari </a:t>
                </a:r>
                <a:r>
                  <a:rPr lang="en-US" dirty="0" err="1" smtClean="0"/>
                  <a:t>persamaan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tersebut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dapat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diturunkan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menjadi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Ibaratkan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maka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persamaan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diatas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memiliki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solusi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Vertical 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 rot="16200000">
                <a:off x="1876277" y="-1588140"/>
                <a:ext cx="6542469" cy="10027838"/>
              </a:xfrm>
              <a:blipFill>
                <a:blip r:embed="rId3"/>
                <a:stretch>
                  <a:fillRect l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8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  <a:p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 smtClean="0"/>
          </a:p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 smtClean="0"/>
          </a:p>
          <a:p>
            <a:r>
              <a:rPr lang="en-US" dirty="0" err="1" smtClean="0"/>
              <a:t>Manfaat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 smtClean="0"/>
          </a:p>
          <a:p>
            <a:r>
              <a:rPr lang="en-US" dirty="0" err="1" smtClean="0"/>
              <a:t>Metodologi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 smtClean="0"/>
          </a:p>
          <a:p>
            <a:r>
              <a:rPr lang="en-US" dirty="0" err="1" smtClean="0"/>
              <a:t>Jadwal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Perencanaan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Vertical Text Placeholder 4"/>
              <p:cNvSpPr>
                <a:spLocks noGrp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+mj-lt"/>
                  </a:rPr>
                  <a:t>Fourier Transform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 algn="just">
                  <a:buNone/>
                </a:pPr>
                <a:r>
                  <a:rPr lang="en-US" dirty="0"/>
                  <a:t>Fourier </a:t>
                </a:r>
                <a:r>
                  <a:rPr lang="en-US" dirty="0" smtClean="0"/>
                  <a:t>transform (FT) </a:t>
                </a:r>
                <a:r>
                  <a:rPr lang="en-US" dirty="0" err="1"/>
                  <a:t>dalam</a:t>
                </a:r>
                <a:r>
                  <a:rPr lang="en-US" dirty="0"/>
                  <a:t> </a:t>
                </a:r>
                <a:r>
                  <a:rPr lang="en-US" dirty="0" err="1"/>
                  <a:t>definisi</a:t>
                </a:r>
                <a:r>
                  <a:rPr lang="en-US" dirty="0"/>
                  <a:t> </a:t>
                </a:r>
                <a:r>
                  <a:rPr lang="en-US" i="1" dirty="0"/>
                  <a:t>image processing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alat</a:t>
                </a:r>
                <a:r>
                  <a:rPr lang="en-US" dirty="0"/>
                  <a:t> </a:t>
                </a:r>
                <a:r>
                  <a:rPr lang="en-US" dirty="0" err="1"/>
                  <a:t>transformasi</a:t>
                </a:r>
                <a:r>
                  <a:rPr lang="en-US" dirty="0"/>
                  <a:t> </a:t>
                </a:r>
                <a:r>
                  <a:rPr lang="en-US" dirty="0" err="1" smtClean="0"/>
                  <a:t>citra</a:t>
                </a:r>
                <a:r>
                  <a:rPr lang="en-US" dirty="0" smtClean="0"/>
                  <a:t> </a:t>
                </a:r>
                <a:r>
                  <a:rPr lang="en-US" dirty="0"/>
                  <a:t>yang </a:t>
                </a:r>
                <a:r>
                  <a:rPr lang="en-US" dirty="0" err="1"/>
                  <a:t>digunakan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mendekomposisi</a:t>
                </a:r>
                <a:r>
                  <a:rPr lang="en-US" dirty="0"/>
                  <a:t> </a:t>
                </a:r>
                <a:r>
                  <a:rPr lang="en-US" dirty="0" err="1" smtClean="0"/>
                  <a:t>citra</a:t>
                </a:r>
                <a:r>
                  <a:rPr lang="en-US" dirty="0" smtClean="0"/>
                  <a:t> </a:t>
                </a:r>
                <a:r>
                  <a:rPr lang="en-US" dirty="0" err="1"/>
                  <a:t>menjadi</a:t>
                </a:r>
                <a:r>
                  <a:rPr lang="en-US" dirty="0"/>
                  <a:t> </a:t>
                </a:r>
                <a:r>
                  <a:rPr lang="en-US" dirty="0" err="1"/>
                  <a:t>komponen</a:t>
                </a:r>
                <a:r>
                  <a:rPr lang="en-US" dirty="0"/>
                  <a:t> sinus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:r>
                  <a:rPr lang="en-US" dirty="0" err="1"/>
                  <a:t>cosinus</a:t>
                </a:r>
                <a:r>
                  <a:rPr lang="en-US" dirty="0"/>
                  <a:t>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 smtClean="0"/>
                  <a:t>citra</a:t>
                </a:r>
                <a:r>
                  <a:rPr lang="en-US" dirty="0" smtClean="0"/>
                  <a:t> </a:t>
                </a:r>
                <a:r>
                  <a:rPr lang="en-US" dirty="0" err="1"/>
                  <a:t>tersebut</a:t>
                </a:r>
                <a:r>
                  <a:rPr lang="en-US" dirty="0"/>
                  <a:t>. </a:t>
                </a:r>
                <a:r>
                  <a:rPr lang="en-US" dirty="0" err="1"/>
                  <a:t>Dikarenakan</a:t>
                </a:r>
                <a:r>
                  <a:rPr lang="en-US" dirty="0"/>
                  <a:t> </a:t>
                </a:r>
                <a:r>
                  <a:rPr lang="en-US" dirty="0" err="1"/>
                  <a:t>sinyal</a:t>
                </a:r>
                <a:r>
                  <a:rPr lang="en-US" dirty="0"/>
                  <a:t> yang </a:t>
                </a:r>
                <a:r>
                  <a:rPr lang="en-US" dirty="0" err="1"/>
                  <a:t>digunakan</a:t>
                </a:r>
                <a:r>
                  <a:rPr lang="en-US" dirty="0"/>
                  <a:t> </a:t>
                </a:r>
                <a:r>
                  <a:rPr lang="en-US" dirty="0" err="1"/>
                  <a:t>merupakan</a:t>
                </a:r>
                <a:r>
                  <a:rPr lang="en-US" dirty="0"/>
                  <a:t> </a:t>
                </a:r>
                <a:r>
                  <a:rPr lang="en-US" dirty="0" err="1" smtClean="0"/>
                  <a:t>citra</a:t>
                </a:r>
                <a:r>
                  <a:rPr lang="en-US" dirty="0" smtClean="0"/>
                  <a:t>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:r>
                  <a:rPr lang="en-US" dirty="0" err="1"/>
                  <a:t>masuk</a:t>
                </a:r>
                <a:r>
                  <a:rPr lang="en-US" dirty="0"/>
                  <a:t> </a:t>
                </a:r>
                <a:r>
                  <a:rPr lang="en-US" dirty="0" err="1"/>
                  <a:t>kedalam</a:t>
                </a:r>
                <a:r>
                  <a:rPr lang="en-US" dirty="0"/>
                  <a:t> </a:t>
                </a:r>
                <a:r>
                  <a:rPr lang="en-US" dirty="0" err="1"/>
                  <a:t>kategori</a:t>
                </a:r>
                <a:r>
                  <a:rPr lang="en-US" dirty="0"/>
                  <a:t> </a:t>
                </a:r>
                <a:r>
                  <a:rPr lang="en-US" dirty="0" err="1"/>
                  <a:t>sinyal</a:t>
                </a:r>
                <a:r>
                  <a:rPr lang="en-US" dirty="0"/>
                  <a:t> Discrete-time periodic signal, </a:t>
                </a:r>
                <a:r>
                  <a:rPr lang="en-US" dirty="0" err="1"/>
                  <a:t>maka</a:t>
                </a:r>
                <a:r>
                  <a:rPr lang="en-US" dirty="0"/>
                  <a:t> Fourier Transform yang </a:t>
                </a:r>
                <a:r>
                  <a:rPr lang="en-US" dirty="0" err="1"/>
                  <a:t>digunakna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Discrete Fourier Transform (DFT). </a:t>
                </a:r>
                <a:r>
                  <a:rPr lang="en-US" dirty="0" err="1"/>
                  <a:t>Persamaan</a:t>
                </a:r>
                <a:r>
                  <a:rPr lang="en-US" dirty="0"/>
                  <a:t> Discrete Fourier Transform 2 </a:t>
                </a:r>
                <a:r>
                  <a:rPr lang="en-US" dirty="0" err="1"/>
                  <a:t>dimensi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 smtClean="0"/>
                  <a:t>citra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berdimensi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/>
                      <m:t>×</m:t>
                    </m:r>
                    <m:r>
                      <a:rPr lang="en-US" i="1"/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</a:t>
                </a:r>
                <a:r>
                  <a:rPr lang="en-US" dirty="0" err="1"/>
                  <a:t>seperti</a:t>
                </a:r>
                <a:r>
                  <a:rPr lang="en-US" dirty="0"/>
                  <a:t> </a:t>
                </a:r>
                <a:r>
                  <a:rPr lang="en-US" dirty="0" err="1"/>
                  <a:t>berikut</a:t>
                </a:r>
                <a:r>
                  <a:rPr lang="en-US" dirty="0"/>
                  <a:t>:</a:t>
                </a: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𝐹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𝑘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𝑙</m:t>
                          </m:r>
                        </m:e>
                      </m:d>
                      <m:r>
                        <a:rPr lang="en-US" i="1"/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/>
                            <m:t>=0</m:t>
                          </m:r>
                        </m:sub>
                        <m:sup>
                          <m:r>
                            <a:rPr lang="en-US" i="1"/>
                            <m:t>𝑁</m:t>
                          </m:r>
                          <m:r>
                            <a:rPr lang="en-US" i="1"/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/>
                                <m:t>=0</m:t>
                              </m:r>
                            </m:sub>
                            <m:sup>
                              <m:r>
                                <a:rPr lang="en-US" i="1"/>
                                <m:t>𝑁</m:t>
                              </m:r>
                              <m:r>
                                <a:rPr lang="en-US" i="1"/>
                                <m:t>−1</m:t>
                              </m:r>
                            </m:sup>
                            <m:e>
                              <m:r>
                                <a:rPr lang="en-US" i="1"/>
                                <m:t>𝑓</m:t>
                              </m:r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/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𝑒</m:t>
                                  </m:r>
                                </m:e>
                                <m:sup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/>
                                    <m:t>2</m:t>
                                  </m:r>
                                  <m:r>
                                    <a:rPr lang="en-US" i="1"/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/>
                                          </m:ctrlPr>
                                        </m:fPr>
                                        <m:num>
                                          <m:r>
                                            <a:rPr lang="en-US" i="1"/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en-US" i="1"/>
                                            <m:t>𝑁</m:t>
                                          </m:r>
                                        </m:den>
                                      </m:f>
                                      <m:r>
                                        <a:rPr lang="en-US" i="1"/>
                                        <m:t>+ </m:t>
                                      </m:r>
                                      <m:f>
                                        <m:fPr>
                                          <m:ctrlPr>
                                            <a:rPr lang="en-US" i="1"/>
                                          </m:ctrlPr>
                                        </m:fPr>
                                        <m:num>
                                          <m:r>
                                            <a:rPr lang="en-US" i="1"/>
                                            <m:t>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i="1"/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𝑘</m:t>
                      </m:r>
                      <m:r>
                        <a:rPr lang="en-US" i="1"/>
                        <m:t>=1, 2, …, </m:t>
                      </m:r>
                      <m:r>
                        <a:rPr lang="en-US" i="1"/>
                        <m:t>𝑁</m:t>
                      </m:r>
                      <m:r>
                        <a:rPr lang="en-US" i="1"/>
                        <m:t>−1</m:t>
                      </m:r>
                    </m:oMath>
                  </m:oMathPara>
                </a14:m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/>
                      <m:t>𝑙</m:t>
                    </m:r>
                    <m:r>
                      <a:rPr lang="en-US" i="1"/>
                      <m:t>=1, 2, …, </m:t>
                    </m:r>
                    <m:r>
                      <a:rPr lang="en-US" i="1"/>
                      <m:t>𝑁</m:t>
                    </m:r>
                    <m:r>
                      <a:rPr lang="en-US" i="1"/>
                      <m:t>−1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Dengan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adalah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citra</a:t>
                </a:r>
                <a:r>
                  <a:rPr lang="en-US" dirty="0" smtClean="0"/>
                  <a:t> output </a:t>
                </a:r>
                <a:r>
                  <a:rPr lang="en-US" dirty="0" err="1" smtClean="0"/>
                  <a:t>berdimensi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adalah </a:t>
                </a:r>
                <a:r>
                  <a:rPr lang="en-US" dirty="0" err="1" smtClean="0"/>
                  <a:t>citra</a:t>
                </a:r>
                <a:r>
                  <a:rPr lang="en-US" dirty="0" smtClean="0"/>
                  <a:t> input </a:t>
                </a:r>
                <a:r>
                  <a:rPr lang="en-US" dirty="0" err="1" smtClean="0"/>
                  <a:t>berdimensi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>
          <p:sp>
            <p:nvSpPr>
              <p:cNvPr id="5" name="Vertical 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  <a:blipFill>
                <a:blip r:embed="rId3"/>
                <a:stretch>
                  <a:fillRect l="-2016" t="-555" r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6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Perencanaan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Vertical Text Placeholder 4"/>
              <p:cNvSpPr>
                <a:spLocks noGrp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Dan invers Fourier </a:t>
                </a:r>
                <a:r>
                  <a:rPr lang="en-US" dirty="0" err="1" smtClean="0"/>
                  <a:t>Transformnya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adalah</a:t>
                </a:r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𝑎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𝑏</m:t>
                          </m:r>
                        </m:e>
                      </m:d>
                      <m:r>
                        <a:rPr lang="en-US" i="1"/>
                        <m:t>= 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/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𝑘</m:t>
                          </m:r>
                          <m:r>
                            <a:rPr lang="en-US" i="1"/>
                            <m:t>=0</m:t>
                          </m:r>
                        </m:sub>
                        <m:sup>
                          <m:r>
                            <a:rPr lang="en-US" i="1"/>
                            <m:t>𝑁</m:t>
                          </m:r>
                          <m:r>
                            <a:rPr lang="en-US" i="1"/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𝑙</m:t>
                              </m:r>
                              <m:r>
                                <a:rPr lang="en-US" i="1"/>
                                <m:t>=0</m:t>
                              </m:r>
                            </m:sub>
                            <m:sup>
                              <m:r>
                                <a:rPr lang="en-US" i="1"/>
                                <m:t>𝑁</m:t>
                              </m:r>
                              <m:r>
                                <a:rPr lang="en-US" i="1"/>
                                <m:t>−1</m:t>
                              </m:r>
                            </m:sup>
                            <m:e>
                              <m:r>
                                <a:rPr lang="en-US" i="1"/>
                                <m:t>𝐹</m:t>
                              </m:r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𝑘</m:t>
                                  </m:r>
                                  <m:r>
                                    <a:rPr lang="en-US" i="1"/>
                                    <m:t>,</m:t>
                                  </m:r>
                                  <m:r>
                                    <a:rPr lang="en-US" i="1"/>
                                    <m:t>𝑙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/>
                                    <m:t>2</m:t>
                                  </m:r>
                                  <m:r>
                                    <a:rPr lang="en-US" i="1"/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/>
                                          </m:ctrlPr>
                                        </m:fPr>
                                        <m:num>
                                          <m:r>
                                            <a:rPr lang="en-US" i="1"/>
                                            <m:t>𝑘𝑎</m:t>
                                          </m:r>
                                        </m:num>
                                        <m:den>
                                          <m:r>
                                            <a:rPr lang="en-US" i="1"/>
                                            <m:t>𝑁</m:t>
                                          </m:r>
                                        </m:den>
                                      </m:f>
                                      <m:r>
                                        <a:rPr lang="en-US" i="1"/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i="1"/>
                                          </m:ctrlPr>
                                        </m:fPr>
                                        <m:num>
                                          <m:r>
                                            <a:rPr lang="en-US" i="1"/>
                                            <m:t>𝑙𝑏</m:t>
                                          </m:r>
                                        </m:num>
                                        <m:den>
                                          <m:r>
                                            <a:rPr lang="en-US" i="1"/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" name="Vertical 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 rot="16200000">
                <a:off x="1862658" y="-1563124"/>
                <a:ext cx="6594771" cy="9977020"/>
              </a:xfrm>
              <a:blipFill>
                <a:blip r:embed="rId2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8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4831239" y="-4531704"/>
            <a:ext cx="657610" cy="99770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err="1" smtClean="0">
                <a:latin typeface="+mj-lt"/>
              </a:rPr>
              <a:t>Implementasi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Skema</a:t>
            </a:r>
            <a:r>
              <a:rPr lang="en-US" sz="3200" dirty="0" smtClean="0">
                <a:latin typeface="+mj-lt"/>
              </a:rPr>
              <a:t> Image Sharing </a:t>
            </a:r>
            <a:r>
              <a:rPr lang="en-US" sz="3200" dirty="0" err="1" smtClean="0">
                <a:latin typeface="+mj-lt"/>
              </a:rPr>
              <a:t>dan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Enkripsi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13" y="1046923"/>
            <a:ext cx="7949261" cy="51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4831239" y="-4531704"/>
            <a:ext cx="657610" cy="99770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err="1" smtClean="0">
                <a:latin typeface="+mj-lt"/>
              </a:rPr>
              <a:t>Implementasi</a:t>
            </a:r>
            <a:r>
              <a:rPr lang="en-US" sz="3200" dirty="0" smtClean="0">
                <a:latin typeface="+mj-lt"/>
              </a:rPr>
              <a:t> Recover Host Image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10845" y="12238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04" y="2321867"/>
            <a:ext cx="6454679" cy="19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8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4831239" y="-4531704"/>
            <a:ext cx="657610" cy="99770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err="1" smtClean="0">
                <a:latin typeface="+mj-lt"/>
              </a:rPr>
              <a:t>Implementasi</a:t>
            </a:r>
            <a:r>
              <a:rPr lang="en-US" sz="3200" dirty="0" smtClean="0">
                <a:latin typeface="+mj-lt"/>
              </a:rPr>
              <a:t> Recover Watermark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10845" y="12238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06664" y="9136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48" y="1070729"/>
            <a:ext cx="6637791" cy="44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itle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err="1" smtClean="0"/>
              <a:t>Pengujian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 rot="16200000">
            <a:off x="1862658" y="-1563124"/>
            <a:ext cx="6594771" cy="9977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 smtClean="0">
                <a:latin typeface="+mj-lt"/>
              </a:rPr>
              <a:t>Alat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Pengujian</a:t>
            </a:r>
            <a:endParaRPr lang="en-US" sz="3200" dirty="0" smtClean="0">
              <a:latin typeface="+mj-lt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 algn="just">
              <a:buNone/>
            </a:pP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i="1" dirty="0" smtClean="0"/>
              <a:t>encrypted shares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mengekstrak</a:t>
            </a:r>
            <a:r>
              <a:rPr lang="en-US" dirty="0" smtClean="0"/>
              <a:t> watermark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kunci</a:t>
            </a:r>
            <a:r>
              <a:rPr lang="en-US" dirty="0" smtClean="0"/>
              <a:t> watermark yang </a:t>
            </a:r>
            <a:r>
              <a:rPr lang="en-US" dirty="0" err="1" smtClean="0"/>
              <a:t>berbeda</a:t>
            </a:r>
            <a:r>
              <a:rPr lang="en-US" dirty="0" smtClean="0"/>
              <a:t>,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menguji</a:t>
            </a:r>
            <a:r>
              <a:rPr lang="en-US" dirty="0" smtClean="0"/>
              <a:t> </a:t>
            </a: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skema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permasalahan</a:t>
            </a:r>
            <a:r>
              <a:rPr lang="en-US" dirty="0" smtClean="0"/>
              <a:t> </a:t>
            </a:r>
            <a:r>
              <a:rPr lang="en-US" i="1" dirty="0" smtClean="0"/>
              <a:t>false positive detection</a:t>
            </a:r>
            <a:r>
              <a:rPr lang="en-US" dirty="0" smtClean="0"/>
              <a:t>.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lain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/>
              <a:t>Gaussian noise, Salt and pepper noise, Speckle noise, Histogram equalization, JPEG compression, rotation, cut, Median filtering, Gaussian filtering, </a:t>
            </a:r>
            <a:r>
              <a:rPr lang="en-US" dirty="0" err="1"/>
              <a:t>dan</a:t>
            </a:r>
            <a:r>
              <a:rPr lang="en-US" dirty="0"/>
              <a:t> Resizing.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6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Jadwal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021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Jadwal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681638"/>
              </p:ext>
            </p:extLst>
          </p:nvPr>
        </p:nvGraphicFramePr>
        <p:xfrm>
          <a:off x="1555432" y="2469356"/>
          <a:ext cx="9077960" cy="3429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775728644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25647481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66967995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147832471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5212713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12695827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1215801167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24868195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2181101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9341982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49931918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7369301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43813033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8930197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740597787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15849238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73210115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27220392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8931476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68636167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198981366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159063463"/>
                    </a:ext>
                  </a:extLst>
                </a:gridCol>
              </a:tblGrid>
              <a:tr h="200025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Kegiatan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0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52081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Februari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April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Juni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51243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0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Minggu ke-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55390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7185071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Studi Literatur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469477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Analisis dan Perencanaan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3954858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Implementasi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0634221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Pengujian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691125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Penarikan Kesimpulan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507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031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2113476"/>
            <a:ext cx="9628632" cy="3986213"/>
          </a:xfrm>
        </p:spPr>
        <p:txBody>
          <a:bodyPr>
            <a:noAutofit/>
          </a:bodyPr>
          <a:lstStyle/>
          <a:p>
            <a:pPr algn="just" defTabSz="457200"/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banyaknya</a:t>
            </a:r>
            <a:r>
              <a:rPr lang="en-US" dirty="0" smtClean="0"/>
              <a:t> </a:t>
            </a:r>
            <a:r>
              <a:rPr lang="en-US" dirty="0" err="1" smtClean="0"/>
              <a:t>layanan</a:t>
            </a:r>
            <a:r>
              <a:rPr lang="en-US" dirty="0" smtClean="0"/>
              <a:t> provider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fasilitas-fasilitas</a:t>
            </a:r>
            <a:r>
              <a:rPr lang="en-US" dirty="0" smtClean="0"/>
              <a:t> yang </a:t>
            </a:r>
            <a:r>
              <a:rPr lang="en-US" dirty="0" err="1" smtClean="0"/>
              <a:t>memanfaatkan</a:t>
            </a:r>
            <a:r>
              <a:rPr lang="en-US" dirty="0" smtClean="0"/>
              <a:t> </a:t>
            </a:r>
            <a:r>
              <a:rPr lang="en-US" dirty="0" err="1" smtClean="0"/>
              <a:t>penyimpanan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i="1" dirty="0" smtClean="0"/>
              <a:t>Cloud Server</a:t>
            </a:r>
            <a:r>
              <a:rPr lang="en-US" dirty="0" smtClean="0"/>
              <a:t>.</a:t>
            </a:r>
          </a:p>
          <a:p>
            <a:pPr algn="just" defTabSz="457200"/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keuntungan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segi</a:t>
            </a:r>
            <a:r>
              <a:rPr lang="en-US" dirty="0" smtClean="0"/>
              <a:t> </a:t>
            </a:r>
            <a:r>
              <a:rPr lang="en-US" dirty="0" err="1" smtClean="0"/>
              <a:t>mobilitas</a:t>
            </a:r>
            <a:r>
              <a:rPr lang="en-US" dirty="0" smtClean="0"/>
              <a:t>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internet </a:t>
            </a:r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dijangkau</a:t>
            </a:r>
            <a:r>
              <a:rPr lang="en-US" dirty="0" smtClean="0"/>
              <a:t> </a:t>
            </a:r>
            <a:r>
              <a:rPr lang="en-US" dirty="0" err="1" smtClean="0"/>
              <a:t>dimanapun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kapan</a:t>
            </a:r>
            <a:r>
              <a:rPr lang="en-US" dirty="0" smtClean="0"/>
              <a:t> pun.</a:t>
            </a:r>
          </a:p>
          <a:p>
            <a:pPr algn="just" defTabSz="457200"/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kelemahan</a:t>
            </a:r>
            <a:r>
              <a:rPr lang="en-US" dirty="0" smtClean="0"/>
              <a:t>, </a:t>
            </a:r>
            <a:r>
              <a:rPr lang="en-US" dirty="0" err="1" smtClean="0"/>
              <a:t>yakni</a:t>
            </a:r>
            <a:r>
              <a:rPr lang="en-US" dirty="0" smtClean="0"/>
              <a:t> </a:t>
            </a:r>
            <a:r>
              <a:rPr lang="en-US" dirty="0" err="1" smtClean="0"/>
              <a:t>seiring</a:t>
            </a:r>
            <a:r>
              <a:rPr lang="en-US" dirty="0" smtClean="0"/>
              <a:t> </a:t>
            </a:r>
            <a:r>
              <a:rPr lang="en-US" dirty="0" err="1" smtClean="0"/>
              <a:t>berkembangnya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peretasan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i="1" dirty="0" smtClean="0"/>
              <a:t>Cloud Server</a:t>
            </a:r>
            <a:r>
              <a:rPr lang="en-US" dirty="0" smtClean="0"/>
              <a:t> </a:t>
            </a:r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canggih</a:t>
            </a:r>
            <a:r>
              <a:rPr lang="en-US" dirty="0" smtClean="0"/>
              <a:t>.</a:t>
            </a:r>
          </a:p>
          <a:p>
            <a:pPr algn="just" defTabSz="457200"/>
            <a:r>
              <a:rPr lang="en-US" dirty="0" smtClean="0"/>
              <a:t>Salah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mengamankan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i="1" dirty="0" smtClean="0"/>
              <a:t>Cloud Server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Skema</a:t>
            </a:r>
            <a:r>
              <a:rPr lang="en-US" dirty="0" smtClean="0"/>
              <a:t> </a:t>
            </a:r>
            <a:r>
              <a:rPr lang="en-US" i="1" dirty="0" smtClean="0"/>
              <a:t>Secret Sharing</a:t>
            </a:r>
            <a:r>
              <a:rPr lang="en-US" dirty="0" smtClean="0"/>
              <a:t>.</a:t>
            </a:r>
          </a:p>
          <a:p>
            <a:pPr algn="just" defTabSz="457200"/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i="1" dirty="0" smtClean="0"/>
              <a:t>paper</a:t>
            </a:r>
            <a:r>
              <a:rPr lang="en-US" dirty="0" smtClean="0"/>
              <a:t> </a:t>
            </a:r>
            <a:r>
              <a:rPr lang="en-US" dirty="0"/>
              <a:t>(Singh, Raman, &amp; </a:t>
            </a:r>
            <a:r>
              <a:rPr lang="en-US" dirty="0" err="1"/>
              <a:t>Misra</a:t>
            </a:r>
            <a:r>
              <a:rPr lang="en-US" dirty="0"/>
              <a:t>, 2017),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mengamankan</a:t>
            </a:r>
            <a:r>
              <a:rPr lang="en-US" dirty="0" smtClean="0"/>
              <a:t> </a:t>
            </a:r>
            <a:r>
              <a:rPr lang="en-US" dirty="0" err="1" smtClean="0"/>
              <a:t>datanya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/>
              <a:t>skema</a:t>
            </a:r>
            <a:r>
              <a:rPr lang="en-US" dirty="0"/>
              <a:t> </a:t>
            </a:r>
            <a:r>
              <a:rPr lang="en-US" i="1" dirty="0"/>
              <a:t>Shamir Secret Sharing </a:t>
            </a:r>
            <a:r>
              <a:rPr lang="en-US" dirty="0"/>
              <a:t>(SSS)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i="1" dirty="0"/>
              <a:t>Singular Value Decomposition </a:t>
            </a:r>
            <a:r>
              <a:rPr lang="en-US" dirty="0"/>
              <a:t>(SVD)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i="1" dirty="0"/>
              <a:t>Fractional Fourier Transform </a:t>
            </a:r>
            <a:r>
              <a:rPr lang="en-US" dirty="0"/>
              <a:t>(</a:t>
            </a:r>
            <a:r>
              <a:rPr lang="en-US" dirty="0" err="1"/>
              <a:t>FrFT</a:t>
            </a:r>
            <a:r>
              <a:rPr lang="en-US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7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337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/>
              <a:t>skema</a:t>
            </a:r>
            <a:r>
              <a:rPr lang="en-US" dirty="0"/>
              <a:t> </a:t>
            </a:r>
            <a:r>
              <a:rPr lang="en-US" i="1" dirty="0"/>
              <a:t>image sharing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SVD </a:t>
            </a:r>
            <a:r>
              <a:rPr lang="en-US" dirty="0" err="1"/>
              <a:t>dan</a:t>
            </a:r>
            <a:r>
              <a:rPr lang="en-US" dirty="0"/>
              <a:t> FT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i="1" dirty="0"/>
              <a:t>false positive detection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95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421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/>
              <a:t>input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/>
              <a:t>RGB. </a:t>
            </a:r>
          </a:p>
          <a:p>
            <a:pPr algn="just"/>
            <a:r>
              <a:rPr lang="en-US" dirty="0" err="1" smtClean="0"/>
              <a:t>Skema</a:t>
            </a:r>
            <a:r>
              <a:rPr lang="en-US" dirty="0" smtClean="0"/>
              <a:t> </a:t>
            </a:r>
            <a:r>
              <a:rPr lang="en-US" i="1" dirty="0"/>
              <a:t>image sharing </a:t>
            </a:r>
            <a:r>
              <a:rPr lang="en-US" dirty="0"/>
              <a:t>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/>
              <a:t>Shamir Secret Sharing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i="1" dirty="0"/>
              <a:t>Chinese Remainder Theorem-based Secret Sharing</a:t>
            </a:r>
            <a:r>
              <a:rPr lang="en-US" dirty="0"/>
              <a:t>. </a:t>
            </a:r>
          </a:p>
          <a:p>
            <a:pPr algn="just"/>
            <a:r>
              <a:rPr lang="en-US" dirty="0" err="1" smtClean="0"/>
              <a:t>Skema</a:t>
            </a:r>
            <a:r>
              <a:rPr lang="en-US" dirty="0" smtClean="0"/>
              <a:t> </a:t>
            </a:r>
            <a:r>
              <a:rPr lang="en-US" dirty="0"/>
              <a:t>image sharing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i="1" dirty="0"/>
              <a:t>threshold </a:t>
            </a:r>
            <a:r>
              <a:rPr lang="en-US" dirty="0"/>
              <a:t>(𝑘,𝑛) </a:t>
            </a:r>
          </a:p>
        </p:txBody>
      </p:sp>
    </p:spTree>
    <p:extLst>
      <p:ext uri="{BB962C8B-B14F-4D97-AF65-F5344CB8AC3E}">
        <p14:creationId xmlns:p14="http://schemas.microsoft.com/office/powerpoint/2010/main" val="3679327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128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1507</TotalTime>
  <Words>813</Words>
  <Application>Microsoft Office PowerPoint</Application>
  <PresentationFormat>Widescreen</PresentationFormat>
  <Paragraphs>267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Yu Mincho</vt:lpstr>
      <vt:lpstr>Arial</vt:lpstr>
      <vt:lpstr>Calibri</vt:lpstr>
      <vt:lpstr>Cambria Math</vt:lpstr>
      <vt:lpstr>Times New Roman</vt:lpstr>
      <vt:lpstr>Wingdings</vt:lpstr>
      <vt:lpstr>Educational subjects 16x9</vt:lpstr>
      <vt:lpstr>Analisis Skema Image Sharing berdasarkan Metode Singular Value Decomposition (SVD) dan Fourier Transform (FT)</vt:lpstr>
      <vt:lpstr>Outline</vt:lpstr>
      <vt:lpstr>Latar Belakang</vt:lpstr>
      <vt:lpstr>Latar Belakang</vt:lpstr>
      <vt:lpstr>Rumusan Masalah</vt:lpstr>
      <vt:lpstr>Rumusan Masalah</vt:lpstr>
      <vt:lpstr>Batasan Masalah</vt:lpstr>
      <vt:lpstr>Batasan Masalah</vt:lpstr>
      <vt:lpstr>Tujuan Penelitian</vt:lpstr>
      <vt:lpstr>Tujuan Penelitian</vt:lpstr>
      <vt:lpstr>Manfaat Penelitian</vt:lpstr>
      <vt:lpstr>Manfaat Penelitian</vt:lpstr>
      <vt:lpstr>Metodologi Penelitian</vt:lpstr>
      <vt:lpstr>Metodologi Penelitian</vt:lpstr>
      <vt:lpstr>Analisis dan Perencanaan</vt:lpstr>
      <vt:lpstr>Analisis dan Perencanaan</vt:lpstr>
      <vt:lpstr>Analisis dan Perencanaan</vt:lpstr>
      <vt:lpstr>Analisis dan Perencanaan</vt:lpstr>
      <vt:lpstr>Analisis dan Perencanaan</vt:lpstr>
      <vt:lpstr>Analisis dan Perencanaan</vt:lpstr>
      <vt:lpstr>Analisis dan Perencanaan</vt:lpstr>
      <vt:lpstr>Implementasi</vt:lpstr>
      <vt:lpstr>Implementasi</vt:lpstr>
      <vt:lpstr>Implementasi</vt:lpstr>
      <vt:lpstr>Pengujian</vt:lpstr>
      <vt:lpstr>Jadwal Penelitian</vt:lpstr>
      <vt:lpstr>Jadwal Penelitian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Skema Image Sharing berdasarkan Metode Singular Value Decomposition (SVD) dan Fourier Transform (FT)</dc:title>
  <dc:creator>Hafid Zainul</dc:creator>
  <cp:lastModifiedBy>Hafid Zainul</cp:lastModifiedBy>
  <cp:revision>43</cp:revision>
  <dcterms:created xsi:type="dcterms:W3CDTF">2018-05-21T02:22:24Z</dcterms:created>
  <dcterms:modified xsi:type="dcterms:W3CDTF">2018-05-22T03:29:48Z</dcterms:modified>
</cp:coreProperties>
</file>